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E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5FA81-EF1D-934E-8E31-6713B7BA9EC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2F252-639E-A147-9643-AB0C68CE3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743200" cy="487362"/>
          </a:xfrm>
          <a:solidFill>
            <a:srgbClr val="16E444"/>
          </a:solidFill>
          <a:ln w="57150" cmpd="sng">
            <a:solidFill>
              <a:srgbClr val="31D1D5"/>
            </a:solidFill>
          </a:ln>
        </p:spPr>
        <p:txBody>
          <a:bodyPr>
            <a:normAutofit/>
          </a:bodyPr>
          <a:lstStyle/>
          <a:p>
            <a:r>
              <a:rPr lang="en-US" sz="2400" smtClean="0"/>
              <a:t>Tool-Kit</a:t>
            </a:r>
            <a:endParaRPr lang="en-US" sz="2400" dirty="0"/>
          </a:p>
        </p:txBody>
      </p:sp>
      <p:pic>
        <p:nvPicPr>
          <p:cNvPr id="2050" name="Picture 2" descr="C:\Users\Debbie\AppData\Local\Temp\SNAGHTML111bdf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7" y="838200"/>
            <a:ext cx="6916743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9" name="Group 118"/>
          <p:cNvGrpSpPr/>
          <p:nvPr/>
        </p:nvGrpSpPr>
        <p:grpSpPr>
          <a:xfrm>
            <a:off x="889000" y="1663700"/>
            <a:ext cx="7810501" cy="4000501"/>
            <a:chOff x="889000" y="1663700"/>
            <a:chExt cx="7810501" cy="4000501"/>
          </a:xfrm>
        </p:grpSpPr>
        <p:sp>
          <p:nvSpPr>
            <p:cNvPr id="120" name="Freeform 119"/>
            <p:cNvSpPr/>
            <p:nvPr/>
          </p:nvSpPr>
          <p:spPr>
            <a:xfrm>
              <a:off x="1130300" y="1663700"/>
              <a:ext cx="317501" cy="520701"/>
            </a:xfrm>
            <a:custGeom>
              <a:avLst/>
              <a:gdLst/>
              <a:ahLst/>
              <a:cxnLst/>
              <a:rect l="0" t="0" r="0" b="0"/>
              <a:pathLst>
                <a:path w="317501" h="520701">
                  <a:moveTo>
                    <a:pt x="25400" y="495300"/>
                  </a:moveTo>
                  <a:lnTo>
                    <a:pt x="0" y="520700"/>
                  </a:lnTo>
                  <a:lnTo>
                    <a:pt x="0" y="495300"/>
                  </a:lnTo>
                  <a:lnTo>
                    <a:pt x="0" y="469900"/>
                  </a:lnTo>
                  <a:lnTo>
                    <a:pt x="0" y="431800"/>
                  </a:lnTo>
                  <a:lnTo>
                    <a:pt x="12700" y="381000"/>
                  </a:lnTo>
                  <a:lnTo>
                    <a:pt x="25400" y="330200"/>
                  </a:lnTo>
                  <a:lnTo>
                    <a:pt x="25400" y="266700"/>
                  </a:lnTo>
                  <a:lnTo>
                    <a:pt x="38100" y="215900"/>
                  </a:lnTo>
                  <a:lnTo>
                    <a:pt x="63500" y="152400"/>
                  </a:lnTo>
                  <a:lnTo>
                    <a:pt x="76200" y="114300"/>
                  </a:lnTo>
                  <a:lnTo>
                    <a:pt x="88900" y="63500"/>
                  </a:lnTo>
                  <a:lnTo>
                    <a:pt x="101600" y="381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38100"/>
                  </a:lnTo>
                  <a:lnTo>
                    <a:pt x="165100" y="63500"/>
                  </a:lnTo>
                  <a:lnTo>
                    <a:pt x="177800" y="101600"/>
                  </a:lnTo>
                  <a:lnTo>
                    <a:pt x="190500" y="152400"/>
                  </a:lnTo>
                  <a:lnTo>
                    <a:pt x="203200" y="190500"/>
                  </a:lnTo>
                  <a:lnTo>
                    <a:pt x="215900" y="241300"/>
                  </a:lnTo>
                  <a:lnTo>
                    <a:pt x="241300" y="292100"/>
                  </a:lnTo>
                  <a:lnTo>
                    <a:pt x="254000" y="342900"/>
                  </a:lnTo>
                  <a:lnTo>
                    <a:pt x="266700" y="368300"/>
                  </a:lnTo>
                  <a:lnTo>
                    <a:pt x="292100" y="419100"/>
                  </a:lnTo>
                  <a:lnTo>
                    <a:pt x="304800" y="444500"/>
                  </a:lnTo>
                  <a:lnTo>
                    <a:pt x="304800" y="469900"/>
                  </a:lnTo>
                  <a:lnTo>
                    <a:pt x="317500" y="482600"/>
                  </a:lnTo>
                  <a:lnTo>
                    <a:pt x="304800" y="495300"/>
                  </a:lnTo>
                  <a:lnTo>
                    <a:pt x="317500" y="508000"/>
                  </a:lnTo>
                  <a:lnTo>
                    <a:pt x="304800" y="508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143000" y="1905000"/>
              <a:ext cx="254001" cy="76201"/>
            </a:xfrm>
            <a:custGeom>
              <a:avLst/>
              <a:gdLst/>
              <a:ahLst/>
              <a:cxnLst/>
              <a:rect l="0" t="0" r="0" b="0"/>
              <a:pathLst>
                <a:path w="254001" h="76201">
                  <a:moveTo>
                    <a:pt x="0" y="76200"/>
                  </a:moveTo>
                  <a:lnTo>
                    <a:pt x="63500" y="50800"/>
                  </a:lnTo>
                  <a:lnTo>
                    <a:pt x="101600" y="38100"/>
                  </a:lnTo>
                  <a:lnTo>
                    <a:pt x="152400" y="25400"/>
                  </a:lnTo>
                  <a:lnTo>
                    <a:pt x="203200" y="12700"/>
                  </a:lnTo>
                  <a:lnTo>
                    <a:pt x="241300" y="0"/>
                  </a:lnTo>
                  <a:lnTo>
                    <a:pt x="254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549400" y="1917700"/>
              <a:ext cx="241301" cy="266701"/>
            </a:xfrm>
            <a:custGeom>
              <a:avLst/>
              <a:gdLst/>
              <a:ahLst/>
              <a:cxnLst/>
              <a:rect l="0" t="0" r="0" b="0"/>
              <a:pathLst>
                <a:path w="241301" h="266701">
                  <a:moveTo>
                    <a:pt x="0" y="63500"/>
                  </a:moveTo>
                  <a:lnTo>
                    <a:pt x="0" y="1143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12700" y="215900"/>
                  </a:lnTo>
                  <a:lnTo>
                    <a:pt x="25400" y="241300"/>
                  </a:lnTo>
                  <a:lnTo>
                    <a:pt x="25400" y="266700"/>
                  </a:lnTo>
                  <a:lnTo>
                    <a:pt x="25400" y="254000"/>
                  </a:lnTo>
                  <a:lnTo>
                    <a:pt x="25400" y="241300"/>
                  </a:lnTo>
                  <a:lnTo>
                    <a:pt x="25400" y="228600"/>
                  </a:lnTo>
                  <a:lnTo>
                    <a:pt x="63500" y="114300"/>
                  </a:lnTo>
                  <a:lnTo>
                    <a:pt x="76200" y="76200"/>
                  </a:lnTo>
                  <a:lnTo>
                    <a:pt x="88900" y="50800"/>
                  </a:lnTo>
                  <a:lnTo>
                    <a:pt x="114300" y="254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12700"/>
                  </a:lnTo>
                  <a:lnTo>
                    <a:pt x="177800" y="25400"/>
                  </a:lnTo>
                  <a:lnTo>
                    <a:pt x="203200" y="50800"/>
                  </a:lnTo>
                  <a:lnTo>
                    <a:pt x="215900" y="88900"/>
                  </a:lnTo>
                  <a:lnTo>
                    <a:pt x="215900" y="127000"/>
                  </a:lnTo>
                  <a:lnTo>
                    <a:pt x="215900" y="165100"/>
                  </a:lnTo>
                  <a:lnTo>
                    <a:pt x="228600" y="203200"/>
                  </a:lnTo>
                  <a:lnTo>
                    <a:pt x="228600" y="228600"/>
                  </a:lnTo>
                  <a:lnTo>
                    <a:pt x="241300" y="241300"/>
                  </a:lnTo>
                  <a:lnTo>
                    <a:pt x="2413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2032000" y="1905000"/>
              <a:ext cx="203201" cy="215901"/>
            </a:xfrm>
            <a:custGeom>
              <a:avLst/>
              <a:gdLst/>
              <a:ahLst/>
              <a:cxnLst/>
              <a:rect l="0" t="0" r="0" b="0"/>
              <a:pathLst>
                <a:path w="203201" h="215901">
                  <a:moveTo>
                    <a:pt x="25400" y="177800"/>
                  </a:moveTo>
                  <a:lnTo>
                    <a:pt x="63500" y="127000"/>
                  </a:lnTo>
                  <a:lnTo>
                    <a:pt x="76200" y="101600"/>
                  </a:lnTo>
                  <a:lnTo>
                    <a:pt x="88900" y="762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254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25400" y="203200"/>
                  </a:lnTo>
                  <a:lnTo>
                    <a:pt x="50800" y="215900"/>
                  </a:lnTo>
                  <a:lnTo>
                    <a:pt x="76200" y="215900"/>
                  </a:lnTo>
                  <a:lnTo>
                    <a:pt x="114300" y="215900"/>
                  </a:lnTo>
                  <a:lnTo>
                    <a:pt x="152400" y="215900"/>
                  </a:lnTo>
                  <a:lnTo>
                    <a:pt x="177800" y="203200"/>
                  </a:lnTo>
                  <a:lnTo>
                    <a:pt x="203200" y="190500"/>
                  </a:lnTo>
                  <a:lnTo>
                    <a:pt x="2032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2286000" y="19431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0" y="0"/>
                  </a:moveTo>
                  <a:lnTo>
                    <a:pt x="12700" y="25400"/>
                  </a:lnTo>
                  <a:lnTo>
                    <a:pt x="50800" y="63500"/>
                  </a:lnTo>
                  <a:lnTo>
                    <a:pt x="76200" y="88900"/>
                  </a:lnTo>
                  <a:lnTo>
                    <a:pt x="88900" y="114300"/>
                  </a:lnTo>
                  <a:lnTo>
                    <a:pt x="114300" y="152400"/>
                  </a:lnTo>
                  <a:lnTo>
                    <a:pt x="127000" y="177800"/>
                  </a:lnTo>
                  <a:lnTo>
                    <a:pt x="139700" y="177800"/>
                  </a:lnTo>
                  <a:lnTo>
                    <a:pt x="152400" y="203200"/>
                  </a:lnTo>
                  <a:lnTo>
                    <a:pt x="1651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2273300" y="1943100"/>
              <a:ext cx="127001" cy="215901"/>
            </a:xfrm>
            <a:custGeom>
              <a:avLst/>
              <a:gdLst/>
              <a:ahLst/>
              <a:cxnLst/>
              <a:rect l="0" t="0" r="0" b="0"/>
              <a:pathLst>
                <a:path w="127001" h="215901">
                  <a:moveTo>
                    <a:pt x="127000" y="0"/>
                  </a:moveTo>
                  <a:lnTo>
                    <a:pt x="114300" y="0"/>
                  </a:lnTo>
                  <a:lnTo>
                    <a:pt x="88900" y="63500"/>
                  </a:lnTo>
                  <a:lnTo>
                    <a:pt x="63500" y="101600"/>
                  </a:lnTo>
                  <a:lnTo>
                    <a:pt x="50800" y="1397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12700" y="203200"/>
                  </a:lnTo>
                  <a:lnTo>
                    <a:pt x="25400" y="203200"/>
                  </a:lnTo>
                  <a:lnTo>
                    <a:pt x="0" y="2159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2514600" y="2006600"/>
              <a:ext cx="25401" cy="355601"/>
            </a:xfrm>
            <a:custGeom>
              <a:avLst/>
              <a:gdLst/>
              <a:ahLst/>
              <a:cxnLst/>
              <a:rect l="0" t="0" r="0" b="0"/>
              <a:pathLst>
                <a:path w="25401" h="355601">
                  <a:moveTo>
                    <a:pt x="0" y="0"/>
                  </a:moveTo>
                  <a:lnTo>
                    <a:pt x="0" y="381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25400" y="177800"/>
                  </a:lnTo>
                  <a:lnTo>
                    <a:pt x="25400" y="228600"/>
                  </a:lnTo>
                  <a:lnTo>
                    <a:pt x="25400" y="266700"/>
                  </a:lnTo>
                  <a:lnTo>
                    <a:pt x="25400" y="304800"/>
                  </a:lnTo>
                  <a:lnTo>
                    <a:pt x="25400" y="330200"/>
                  </a:lnTo>
                  <a:lnTo>
                    <a:pt x="254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2514600" y="19685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0" y="38100"/>
                  </a:moveTo>
                  <a:lnTo>
                    <a:pt x="50800" y="0"/>
                  </a:lnTo>
                  <a:lnTo>
                    <a:pt x="88900" y="0"/>
                  </a:lnTo>
                  <a:lnTo>
                    <a:pt x="114300" y="12700"/>
                  </a:lnTo>
                  <a:lnTo>
                    <a:pt x="127000" y="38100"/>
                  </a:lnTo>
                  <a:lnTo>
                    <a:pt x="139700" y="50800"/>
                  </a:lnTo>
                  <a:lnTo>
                    <a:pt x="139700" y="63500"/>
                  </a:lnTo>
                  <a:lnTo>
                    <a:pt x="139700" y="88900"/>
                  </a:lnTo>
                  <a:lnTo>
                    <a:pt x="114300" y="127000"/>
                  </a:lnTo>
                  <a:lnTo>
                    <a:pt x="88900" y="152400"/>
                  </a:lnTo>
                  <a:lnTo>
                    <a:pt x="63500" y="165100"/>
                  </a:lnTo>
                  <a:lnTo>
                    <a:pt x="38100" y="177800"/>
                  </a:lnTo>
                  <a:lnTo>
                    <a:pt x="25400" y="190500"/>
                  </a:lnTo>
                  <a:lnTo>
                    <a:pt x="0" y="1651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2705100" y="1943100"/>
              <a:ext cx="203201" cy="241301"/>
            </a:xfrm>
            <a:custGeom>
              <a:avLst/>
              <a:gdLst/>
              <a:ahLst/>
              <a:cxnLst/>
              <a:rect l="0" t="0" r="0" b="0"/>
              <a:pathLst>
                <a:path w="203201" h="241301">
                  <a:moveTo>
                    <a:pt x="12700" y="63500"/>
                  </a:moveTo>
                  <a:lnTo>
                    <a:pt x="12700" y="88900"/>
                  </a:lnTo>
                  <a:lnTo>
                    <a:pt x="12700" y="127000"/>
                  </a:lnTo>
                  <a:lnTo>
                    <a:pt x="12700" y="165100"/>
                  </a:lnTo>
                  <a:lnTo>
                    <a:pt x="12700" y="1905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0" y="228600"/>
                  </a:lnTo>
                  <a:lnTo>
                    <a:pt x="0" y="203200"/>
                  </a:lnTo>
                  <a:lnTo>
                    <a:pt x="12700" y="177800"/>
                  </a:lnTo>
                  <a:lnTo>
                    <a:pt x="25400" y="152400"/>
                  </a:lnTo>
                  <a:lnTo>
                    <a:pt x="38100" y="1143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12700"/>
                  </a:lnTo>
                  <a:lnTo>
                    <a:pt x="190500" y="25400"/>
                  </a:lnTo>
                  <a:lnTo>
                    <a:pt x="203200" y="50800"/>
                  </a:lnTo>
                  <a:lnTo>
                    <a:pt x="2032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2921000" y="19685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50800" y="127000"/>
                  </a:moveTo>
                  <a:lnTo>
                    <a:pt x="63500" y="114300"/>
                  </a:lnTo>
                  <a:lnTo>
                    <a:pt x="76200" y="88900"/>
                  </a:lnTo>
                  <a:lnTo>
                    <a:pt x="76200" y="635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25400" y="25400"/>
                  </a:lnTo>
                  <a:lnTo>
                    <a:pt x="12700" y="508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38100" y="139700"/>
                  </a:lnTo>
                  <a:lnTo>
                    <a:pt x="63500" y="139700"/>
                  </a:lnTo>
                  <a:lnTo>
                    <a:pt x="101600" y="139700"/>
                  </a:lnTo>
                  <a:lnTo>
                    <a:pt x="127000" y="127000"/>
                  </a:lnTo>
                  <a:lnTo>
                    <a:pt x="165100" y="127000"/>
                  </a:lnTo>
                  <a:lnTo>
                    <a:pt x="1905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3124200" y="19304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63500" y="0"/>
                  </a:moveTo>
                  <a:lnTo>
                    <a:pt x="38100" y="12700"/>
                  </a:lnTo>
                  <a:lnTo>
                    <a:pt x="25400" y="38100"/>
                  </a:lnTo>
                  <a:lnTo>
                    <a:pt x="1270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50800" y="127000"/>
                  </a:lnTo>
                  <a:lnTo>
                    <a:pt x="76200" y="127000"/>
                  </a:lnTo>
                  <a:lnTo>
                    <a:pt x="101600" y="127000"/>
                  </a:lnTo>
                  <a:lnTo>
                    <a:pt x="114300" y="152400"/>
                  </a:lnTo>
                  <a:lnTo>
                    <a:pt x="139700" y="165100"/>
                  </a:lnTo>
                  <a:lnTo>
                    <a:pt x="139700" y="165100"/>
                  </a:lnTo>
                  <a:lnTo>
                    <a:pt x="127000" y="190500"/>
                  </a:lnTo>
                  <a:lnTo>
                    <a:pt x="114300" y="203200"/>
                  </a:lnTo>
                  <a:lnTo>
                    <a:pt x="88900" y="215900"/>
                  </a:lnTo>
                  <a:lnTo>
                    <a:pt x="76200" y="215900"/>
                  </a:lnTo>
                  <a:lnTo>
                    <a:pt x="76200" y="215900"/>
                  </a:lnTo>
                  <a:lnTo>
                    <a:pt x="762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3302000" y="1955800"/>
              <a:ext cx="76201" cy="203201"/>
            </a:xfrm>
            <a:custGeom>
              <a:avLst/>
              <a:gdLst/>
              <a:ahLst/>
              <a:cxnLst/>
              <a:rect l="0" t="0" r="0" b="0"/>
              <a:pathLst>
                <a:path w="76201" h="203201">
                  <a:moveTo>
                    <a:pt x="25400" y="0"/>
                  </a:moveTo>
                  <a:lnTo>
                    <a:pt x="25400" y="127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50800" y="101600"/>
                  </a:lnTo>
                  <a:lnTo>
                    <a:pt x="76200" y="101600"/>
                  </a:lnTo>
                  <a:lnTo>
                    <a:pt x="76200" y="127000"/>
                  </a:lnTo>
                  <a:lnTo>
                    <a:pt x="76200" y="139700"/>
                  </a:lnTo>
                  <a:lnTo>
                    <a:pt x="76200" y="152400"/>
                  </a:lnTo>
                  <a:lnTo>
                    <a:pt x="76200" y="165100"/>
                  </a:lnTo>
                  <a:lnTo>
                    <a:pt x="63500" y="177800"/>
                  </a:lnTo>
                  <a:lnTo>
                    <a:pt x="50800" y="190500"/>
                  </a:lnTo>
                  <a:lnTo>
                    <a:pt x="25400" y="203200"/>
                  </a:lnTo>
                  <a:lnTo>
                    <a:pt x="25400" y="203200"/>
                  </a:lnTo>
                  <a:lnTo>
                    <a:pt x="12700" y="190500"/>
                  </a:lnTo>
                  <a:lnTo>
                    <a:pt x="0" y="2032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3467100" y="1968500"/>
              <a:ext cx="12701" cy="177801"/>
            </a:xfrm>
            <a:custGeom>
              <a:avLst/>
              <a:gdLst/>
              <a:ahLst/>
              <a:cxnLst/>
              <a:rect l="0" t="0" r="0" b="0"/>
              <a:pathLst>
                <a:path w="12701" h="177801">
                  <a:moveTo>
                    <a:pt x="0" y="0"/>
                  </a:moveTo>
                  <a:lnTo>
                    <a:pt x="0" y="381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3441700" y="18923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3530600" y="1993900"/>
              <a:ext cx="127001" cy="139701"/>
            </a:xfrm>
            <a:custGeom>
              <a:avLst/>
              <a:gdLst/>
              <a:ahLst/>
              <a:cxnLst/>
              <a:rect l="0" t="0" r="0" b="0"/>
              <a:pathLst>
                <a:path w="127001" h="139701">
                  <a:moveTo>
                    <a:pt x="38100" y="76200"/>
                  </a:moveTo>
                  <a:lnTo>
                    <a:pt x="38100" y="101600"/>
                  </a:lnTo>
                  <a:lnTo>
                    <a:pt x="63500" y="127000"/>
                  </a:lnTo>
                  <a:lnTo>
                    <a:pt x="88900" y="139700"/>
                  </a:lnTo>
                  <a:lnTo>
                    <a:pt x="101600" y="127000"/>
                  </a:lnTo>
                  <a:lnTo>
                    <a:pt x="127000" y="114300"/>
                  </a:lnTo>
                  <a:lnTo>
                    <a:pt x="127000" y="88900"/>
                  </a:lnTo>
                  <a:lnTo>
                    <a:pt x="127000" y="63500"/>
                  </a:lnTo>
                  <a:lnTo>
                    <a:pt x="127000" y="38100"/>
                  </a:lnTo>
                  <a:lnTo>
                    <a:pt x="101600" y="2540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3695700" y="1993900"/>
              <a:ext cx="165101" cy="152401"/>
            </a:xfrm>
            <a:custGeom>
              <a:avLst/>
              <a:gdLst/>
              <a:ahLst/>
              <a:cxnLst/>
              <a:rect l="0" t="0" r="0" b="0"/>
              <a:pathLst>
                <a:path w="165101" h="152401">
                  <a:moveTo>
                    <a:pt x="0" y="12700"/>
                  </a:moveTo>
                  <a:lnTo>
                    <a:pt x="12700" y="127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39700"/>
                  </a:lnTo>
                  <a:lnTo>
                    <a:pt x="25400" y="127000"/>
                  </a:lnTo>
                  <a:lnTo>
                    <a:pt x="38100" y="114300"/>
                  </a:lnTo>
                  <a:lnTo>
                    <a:pt x="76200" y="381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27000" y="12700"/>
                  </a:lnTo>
                  <a:lnTo>
                    <a:pt x="139700" y="38100"/>
                  </a:lnTo>
                  <a:lnTo>
                    <a:pt x="152400" y="63500"/>
                  </a:lnTo>
                  <a:lnTo>
                    <a:pt x="165100" y="88900"/>
                  </a:lnTo>
                  <a:lnTo>
                    <a:pt x="165100" y="101600"/>
                  </a:lnTo>
                  <a:lnTo>
                    <a:pt x="165100" y="127000"/>
                  </a:lnTo>
                  <a:lnTo>
                    <a:pt x="165100" y="139700"/>
                  </a:lnTo>
                  <a:lnTo>
                    <a:pt x="1651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4102100" y="1841500"/>
              <a:ext cx="12701" cy="368301"/>
            </a:xfrm>
            <a:custGeom>
              <a:avLst/>
              <a:gdLst/>
              <a:ahLst/>
              <a:cxnLst/>
              <a:rect l="0" t="0" r="0" b="0"/>
              <a:pathLst>
                <a:path w="12701" h="368301">
                  <a:moveTo>
                    <a:pt x="0" y="0"/>
                  </a:moveTo>
                  <a:lnTo>
                    <a:pt x="0" y="76200"/>
                  </a:lnTo>
                  <a:lnTo>
                    <a:pt x="12700" y="1270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0" y="266700"/>
                  </a:lnTo>
                  <a:lnTo>
                    <a:pt x="0" y="304800"/>
                  </a:lnTo>
                  <a:lnTo>
                    <a:pt x="0" y="342900"/>
                  </a:lnTo>
                  <a:lnTo>
                    <a:pt x="0" y="355600"/>
                  </a:lnTo>
                  <a:lnTo>
                    <a:pt x="0" y="368300"/>
                  </a:lnTo>
                  <a:lnTo>
                    <a:pt x="0" y="368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4013200" y="1917700"/>
              <a:ext cx="266701" cy="88901"/>
            </a:xfrm>
            <a:custGeom>
              <a:avLst/>
              <a:gdLst/>
              <a:ahLst/>
              <a:cxnLst/>
              <a:rect l="0" t="0" r="0" b="0"/>
              <a:pathLst>
                <a:path w="266701" h="88901">
                  <a:moveTo>
                    <a:pt x="0" y="76200"/>
                  </a:moveTo>
                  <a:lnTo>
                    <a:pt x="0" y="889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101600" y="50800"/>
                  </a:lnTo>
                  <a:lnTo>
                    <a:pt x="152400" y="38100"/>
                  </a:lnTo>
                  <a:lnTo>
                    <a:pt x="190500" y="25400"/>
                  </a:lnTo>
                  <a:lnTo>
                    <a:pt x="228600" y="25400"/>
                  </a:lnTo>
                  <a:lnTo>
                    <a:pt x="254000" y="1270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4318000" y="1879600"/>
              <a:ext cx="190501" cy="266701"/>
            </a:xfrm>
            <a:custGeom>
              <a:avLst/>
              <a:gdLst/>
              <a:ahLst/>
              <a:cxnLst/>
              <a:rect l="0" t="0" r="0" b="0"/>
              <a:pathLst>
                <a:path w="190501" h="266701">
                  <a:moveTo>
                    <a:pt x="0" y="0"/>
                  </a:moveTo>
                  <a:lnTo>
                    <a:pt x="12700" y="63500"/>
                  </a:lnTo>
                  <a:lnTo>
                    <a:pt x="12700" y="88900"/>
                  </a:lnTo>
                  <a:lnTo>
                    <a:pt x="12700" y="139700"/>
                  </a:lnTo>
                  <a:lnTo>
                    <a:pt x="0" y="177800"/>
                  </a:lnTo>
                  <a:lnTo>
                    <a:pt x="0" y="215900"/>
                  </a:lnTo>
                  <a:lnTo>
                    <a:pt x="0" y="254000"/>
                  </a:lnTo>
                  <a:lnTo>
                    <a:pt x="0" y="266700"/>
                  </a:lnTo>
                  <a:lnTo>
                    <a:pt x="12700" y="266700"/>
                  </a:lnTo>
                  <a:lnTo>
                    <a:pt x="38100" y="203200"/>
                  </a:lnTo>
                  <a:lnTo>
                    <a:pt x="63500" y="165100"/>
                  </a:lnTo>
                  <a:lnTo>
                    <a:pt x="76200" y="139700"/>
                  </a:lnTo>
                  <a:lnTo>
                    <a:pt x="88900" y="114300"/>
                  </a:lnTo>
                  <a:lnTo>
                    <a:pt x="101600" y="101600"/>
                  </a:lnTo>
                  <a:lnTo>
                    <a:pt x="114300" y="101600"/>
                  </a:lnTo>
                  <a:lnTo>
                    <a:pt x="114300" y="114300"/>
                  </a:lnTo>
                  <a:lnTo>
                    <a:pt x="127000" y="139700"/>
                  </a:lnTo>
                  <a:lnTo>
                    <a:pt x="127000" y="165100"/>
                  </a:lnTo>
                  <a:lnTo>
                    <a:pt x="127000" y="190500"/>
                  </a:lnTo>
                  <a:lnTo>
                    <a:pt x="139700" y="215900"/>
                  </a:lnTo>
                  <a:lnTo>
                    <a:pt x="139700" y="241300"/>
                  </a:lnTo>
                  <a:lnTo>
                    <a:pt x="152400" y="254000"/>
                  </a:lnTo>
                  <a:lnTo>
                    <a:pt x="165100" y="266700"/>
                  </a:lnTo>
                  <a:lnTo>
                    <a:pt x="177800" y="266700"/>
                  </a:lnTo>
                  <a:lnTo>
                    <a:pt x="1905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4559300" y="19939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63500" y="0"/>
                  </a:moveTo>
                  <a:lnTo>
                    <a:pt x="38100" y="38100"/>
                  </a:lnTo>
                  <a:lnTo>
                    <a:pt x="25400" y="76200"/>
                  </a:lnTo>
                  <a:lnTo>
                    <a:pt x="12700" y="1016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50800" y="139700"/>
                  </a:lnTo>
                  <a:lnTo>
                    <a:pt x="63500" y="127000"/>
                  </a:lnTo>
                  <a:lnTo>
                    <a:pt x="76200" y="1016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88900" y="12700"/>
                  </a:lnTo>
                  <a:lnTo>
                    <a:pt x="88900" y="50800"/>
                  </a:lnTo>
                  <a:lnTo>
                    <a:pt x="88900" y="762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14300" y="127000"/>
                  </a:lnTo>
                  <a:lnTo>
                    <a:pt x="114300" y="139700"/>
                  </a:lnTo>
                  <a:lnTo>
                    <a:pt x="127000" y="152400"/>
                  </a:lnTo>
                  <a:lnTo>
                    <a:pt x="152400" y="152400"/>
                  </a:lnTo>
                  <a:lnTo>
                    <a:pt x="139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4800600" y="1816100"/>
              <a:ext cx="38101" cy="368301"/>
            </a:xfrm>
            <a:custGeom>
              <a:avLst/>
              <a:gdLst/>
              <a:ahLst/>
              <a:cxnLst/>
              <a:rect l="0" t="0" r="0" b="0"/>
              <a:pathLst>
                <a:path w="38101" h="368301">
                  <a:moveTo>
                    <a:pt x="0" y="0"/>
                  </a:moveTo>
                  <a:lnTo>
                    <a:pt x="0" y="12700"/>
                  </a:lnTo>
                  <a:lnTo>
                    <a:pt x="0" y="88900"/>
                  </a:lnTo>
                  <a:lnTo>
                    <a:pt x="0" y="139700"/>
                  </a:lnTo>
                  <a:lnTo>
                    <a:pt x="0" y="190500"/>
                  </a:lnTo>
                  <a:lnTo>
                    <a:pt x="0" y="215900"/>
                  </a:lnTo>
                  <a:lnTo>
                    <a:pt x="0" y="266700"/>
                  </a:lnTo>
                  <a:lnTo>
                    <a:pt x="0" y="304800"/>
                  </a:lnTo>
                  <a:lnTo>
                    <a:pt x="0" y="330200"/>
                  </a:lnTo>
                  <a:lnTo>
                    <a:pt x="12700" y="355600"/>
                  </a:lnTo>
                  <a:lnTo>
                    <a:pt x="12700" y="368300"/>
                  </a:lnTo>
                  <a:lnTo>
                    <a:pt x="25400" y="355600"/>
                  </a:lnTo>
                  <a:lnTo>
                    <a:pt x="38100" y="330200"/>
                  </a:lnTo>
                  <a:lnTo>
                    <a:pt x="381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4711700" y="1943100"/>
              <a:ext cx="177801" cy="25401"/>
            </a:xfrm>
            <a:custGeom>
              <a:avLst/>
              <a:gdLst/>
              <a:ahLst/>
              <a:cxnLst/>
              <a:rect l="0" t="0" r="0" b="0"/>
              <a:pathLst>
                <a:path w="177801" h="25401">
                  <a:moveTo>
                    <a:pt x="0" y="25400"/>
                  </a:moveTo>
                  <a:lnTo>
                    <a:pt x="38100" y="12700"/>
                  </a:lnTo>
                  <a:lnTo>
                    <a:pt x="76200" y="0"/>
                  </a:lnTo>
                  <a:lnTo>
                    <a:pt x="1143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5080000" y="19177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152400" y="25400"/>
                  </a:moveTo>
                  <a:lnTo>
                    <a:pt x="127000" y="0"/>
                  </a:lnTo>
                  <a:lnTo>
                    <a:pt x="101600" y="12700"/>
                  </a:lnTo>
                  <a:lnTo>
                    <a:pt x="76200" y="25400"/>
                  </a:lnTo>
                  <a:lnTo>
                    <a:pt x="50800" y="50800"/>
                  </a:lnTo>
                  <a:lnTo>
                    <a:pt x="25400" y="88900"/>
                  </a:lnTo>
                  <a:lnTo>
                    <a:pt x="12700" y="114300"/>
                  </a:lnTo>
                  <a:lnTo>
                    <a:pt x="0" y="139700"/>
                  </a:lnTo>
                  <a:lnTo>
                    <a:pt x="12700" y="165100"/>
                  </a:lnTo>
                  <a:lnTo>
                    <a:pt x="12700" y="190500"/>
                  </a:lnTo>
                  <a:lnTo>
                    <a:pt x="50800" y="203200"/>
                  </a:lnTo>
                  <a:lnTo>
                    <a:pt x="76200" y="203200"/>
                  </a:lnTo>
                  <a:lnTo>
                    <a:pt x="101600" y="203200"/>
                  </a:lnTo>
                  <a:lnTo>
                    <a:pt x="127000" y="203200"/>
                  </a:lnTo>
                  <a:lnTo>
                    <a:pt x="165100" y="190500"/>
                  </a:lnTo>
                  <a:lnTo>
                    <a:pt x="1651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5308600" y="19431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76200" y="0"/>
                  </a:moveTo>
                  <a:lnTo>
                    <a:pt x="63500" y="38100"/>
                  </a:lnTo>
                  <a:lnTo>
                    <a:pt x="38100" y="63500"/>
                  </a:lnTo>
                  <a:lnTo>
                    <a:pt x="25400" y="1016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38100" y="177800"/>
                  </a:lnTo>
                  <a:lnTo>
                    <a:pt x="63500" y="152400"/>
                  </a:lnTo>
                  <a:lnTo>
                    <a:pt x="63500" y="114300"/>
                  </a:lnTo>
                  <a:lnTo>
                    <a:pt x="76200" y="88900"/>
                  </a:lnTo>
                  <a:lnTo>
                    <a:pt x="88900" y="635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76200" y="38100"/>
                  </a:lnTo>
                  <a:lnTo>
                    <a:pt x="88900" y="88900"/>
                  </a:lnTo>
                  <a:lnTo>
                    <a:pt x="88900" y="114300"/>
                  </a:lnTo>
                  <a:lnTo>
                    <a:pt x="101600" y="139700"/>
                  </a:lnTo>
                  <a:lnTo>
                    <a:pt x="127000" y="165100"/>
                  </a:lnTo>
                  <a:lnTo>
                    <a:pt x="127000" y="177800"/>
                  </a:lnTo>
                  <a:lnTo>
                    <a:pt x="1270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5499100" y="19558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0" y="12700"/>
                  </a:moveTo>
                  <a:lnTo>
                    <a:pt x="0" y="127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25400" y="101600"/>
                  </a:lnTo>
                  <a:lnTo>
                    <a:pt x="25400" y="76200"/>
                  </a:lnTo>
                  <a:lnTo>
                    <a:pt x="50800" y="50800"/>
                  </a:lnTo>
                  <a:lnTo>
                    <a:pt x="50800" y="254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101600" y="50800"/>
                  </a:lnTo>
                  <a:lnTo>
                    <a:pt x="114300" y="76200"/>
                  </a:lnTo>
                  <a:lnTo>
                    <a:pt x="114300" y="101600"/>
                  </a:lnTo>
                  <a:lnTo>
                    <a:pt x="127000" y="114300"/>
                  </a:lnTo>
                  <a:lnTo>
                    <a:pt x="139700" y="139700"/>
                  </a:lnTo>
                  <a:lnTo>
                    <a:pt x="139700" y="139700"/>
                  </a:lnTo>
                  <a:lnTo>
                    <a:pt x="139700" y="139700"/>
                  </a:lnTo>
                  <a:lnTo>
                    <a:pt x="139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5854700" y="1803400"/>
              <a:ext cx="152401" cy="317501"/>
            </a:xfrm>
            <a:custGeom>
              <a:avLst/>
              <a:gdLst/>
              <a:ahLst/>
              <a:cxnLst/>
              <a:rect l="0" t="0" r="0" b="0"/>
              <a:pathLst>
                <a:path w="152401" h="317501">
                  <a:moveTo>
                    <a:pt x="0" y="0"/>
                  </a:moveTo>
                  <a:lnTo>
                    <a:pt x="0" y="508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25400" y="190500"/>
                  </a:lnTo>
                  <a:lnTo>
                    <a:pt x="25400" y="228600"/>
                  </a:lnTo>
                  <a:lnTo>
                    <a:pt x="25400" y="266700"/>
                  </a:lnTo>
                  <a:lnTo>
                    <a:pt x="25400" y="292100"/>
                  </a:lnTo>
                  <a:lnTo>
                    <a:pt x="25400" y="317500"/>
                  </a:lnTo>
                  <a:lnTo>
                    <a:pt x="25400" y="317500"/>
                  </a:lnTo>
                  <a:lnTo>
                    <a:pt x="25400" y="317500"/>
                  </a:lnTo>
                  <a:lnTo>
                    <a:pt x="38100" y="241300"/>
                  </a:lnTo>
                  <a:lnTo>
                    <a:pt x="50800" y="203200"/>
                  </a:lnTo>
                  <a:lnTo>
                    <a:pt x="63500" y="165100"/>
                  </a:lnTo>
                  <a:lnTo>
                    <a:pt x="88900" y="139700"/>
                  </a:lnTo>
                  <a:lnTo>
                    <a:pt x="101600" y="127000"/>
                  </a:lnTo>
                  <a:lnTo>
                    <a:pt x="114300" y="114300"/>
                  </a:lnTo>
                  <a:lnTo>
                    <a:pt x="139700" y="127000"/>
                  </a:lnTo>
                  <a:lnTo>
                    <a:pt x="139700" y="114300"/>
                  </a:lnTo>
                  <a:lnTo>
                    <a:pt x="152400" y="165100"/>
                  </a:lnTo>
                  <a:lnTo>
                    <a:pt x="152400" y="203200"/>
                  </a:lnTo>
                  <a:lnTo>
                    <a:pt x="152400" y="228600"/>
                  </a:lnTo>
                  <a:lnTo>
                    <a:pt x="127000" y="254000"/>
                  </a:lnTo>
                  <a:lnTo>
                    <a:pt x="114300" y="266700"/>
                  </a:lnTo>
                  <a:lnTo>
                    <a:pt x="101600" y="292100"/>
                  </a:lnTo>
                  <a:lnTo>
                    <a:pt x="76200" y="292100"/>
                  </a:lnTo>
                  <a:lnTo>
                    <a:pt x="50800" y="292100"/>
                  </a:lnTo>
                  <a:lnTo>
                    <a:pt x="25400" y="292100"/>
                  </a:lnTo>
                  <a:lnTo>
                    <a:pt x="25400" y="292100"/>
                  </a:lnTo>
                  <a:lnTo>
                    <a:pt x="127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6045200" y="1917700"/>
              <a:ext cx="190501" cy="177801"/>
            </a:xfrm>
            <a:custGeom>
              <a:avLst/>
              <a:gdLst/>
              <a:ahLst/>
              <a:cxnLst/>
              <a:rect l="0" t="0" r="0" b="0"/>
              <a:pathLst>
                <a:path w="190501" h="177801">
                  <a:moveTo>
                    <a:pt x="38100" y="127000"/>
                  </a:moveTo>
                  <a:lnTo>
                    <a:pt x="50800" y="114300"/>
                  </a:lnTo>
                  <a:lnTo>
                    <a:pt x="88900" y="88900"/>
                  </a:lnTo>
                  <a:lnTo>
                    <a:pt x="101600" y="508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38100" y="165100"/>
                  </a:lnTo>
                  <a:lnTo>
                    <a:pt x="63500" y="177800"/>
                  </a:lnTo>
                  <a:lnTo>
                    <a:pt x="76200" y="177800"/>
                  </a:lnTo>
                  <a:lnTo>
                    <a:pt x="101600" y="177800"/>
                  </a:lnTo>
                  <a:lnTo>
                    <a:pt x="139700" y="177800"/>
                  </a:lnTo>
                  <a:lnTo>
                    <a:pt x="152400" y="177800"/>
                  </a:lnTo>
                  <a:lnTo>
                    <a:pt x="165100" y="152400"/>
                  </a:lnTo>
                  <a:lnTo>
                    <a:pt x="190500" y="139700"/>
                  </a:lnTo>
                  <a:lnTo>
                    <a:pt x="1905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6350000" y="1892300"/>
              <a:ext cx="279401" cy="203201"/>
            </a:xfrm>
            <a:custGeom>
              <a:avLst/>
              <a:gdLst/>
              <a:ahLst/>
              <a:cxnLst/>
              <a:rect l="0" t="0" r="0" b="0"/>
              <a:pathLst>
                <a:path w="279401" h="203201">
                  <a:moveTo>
                    <a:pt x="0" y="25400"/>
                  </a:moveTo>
                  <a:lnTo>
                    <a:pt x="12700" y="63500"/>
                  </a:lnTo>
                  <a:lnTo>
                    <a:pt x="12700" y="101600"/>
                  </a:lnTo>
                  <a:lnTo>
                    <a:pt x="25400" y="139700"/>
                  </a:lnTo>
                  <a:lnTo>
                    <a:pt x="38100" y="165100"/>
                  </a:lnTo>
                  <a:lnTo>
                    <a:pt x="38100" y="190500"/>
                  </a:lnTo>
                  <a:lnTo>
                    <a:pt x="38100" y="203200"/>
                  </a:lnTo>
                  <a:lnTo>
                    <a:pt x="63500" y="203200"/>
                  </a:lnTo>
                  <a:lnTo>
                    <a:pt x="76200" y="190500"/>
                  </a:lnTo>
                  <a:lnTo>
                    <a:pt x="76200" y="165100"/>
                  </a:lnTo>
                  <a:lnTo>
                    <a:pt x="88900" y="139700"/>
                  </a:lnTo>
                  <a:lnTo>
                    <a:pt x="101600" y="114300"/>
                  </a:lnTo>
                  <a:lnTo>
                    <a:pt x="101600" y="88900"/>
                  </a:lnTo>
                  <a:lnTo>
                    <a:pt x="114300" y="76200"/>
                  </a:lnTo>
                  <a:lnTo>
                    <a:pt x="101600" y="76200"/>
                  </a:lnTo>
                  <a:lnTo>
                    <a:pt x="127000" y="101600"/>
                  </a:lnTo>
                  <a:lnTo>
                    <a:pt x="139700" y="114300"/>
                  </a:lnTo>
                  <a:lnTo>
                    <a:pt x="165100" y="139700"/>
                  </a:lnTo>
                  <a:lnTo>
                    <a:pt x="165100" y="165100"/>
                  </a:lnTo>
                  <a:lnTo>
                    <a:pt x="177800" y="177800"/>
                  </a:lnTo>
                  <a:lnTo>
                    <a:pt x="190500" y="203200"/>
                  </a:lnTo>
                  <a:lnTo>
                    <a:pt x="215900" y="203200"/>
                  </a:lnTo>
                  <a:lnTo>
                    <a:pt x="228600" y="203200"/>
                  </a:lnTo>
                  <a:lnTo>
                    <a:pt x="241300" y="190500"/>
                  </a:lnTo>
                  <a:lnTo>
                    <a:pt x="254000" y="165100"/>
                  </a:lnTo>
                  <a:lnTo>
                    <a:pt x="254000" y="139700"/>
                  </a:lnTo>
                  <a:lnTo>
                    <a:pt x="266700" y="114300"/>
                  </a:lnTo>
                  <a:lnTo>
                    <a:pt x="266700" y="88900"/>
                  </a:lnTo>
                  <a:lnTo>
                    <a:pt x="279400" y="63500"/>
                  </a:lnTo>
                  <a:lnTo>
                    <a:pt x="279400" y="38100"/>
                  </a:lnTo>
                  <a:lnTo>
                    <a:pt x="279400" y="12700"/>
                  </a:lnTo>
                  <a:lnTo>
                    <a:pt x="279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6705600" y="1930400"/>
              <a:ext cx="127001" cy="215901"/>
            </a:xfrm>
            <a:custGeom>
              <a:avLst/>
              <a:gdLst/>
              <a:ahLst/>
              <a:cxnLst/>
              <a:rect l="0" t="0" r="0" b="0"/>
              <a:pathLst>
                <a:path w="127001" h="215901">
                  <a:moveTo>
                    <a:pt x="0" y="50800"/>
                  </a:moveTo>
                  <a:lnTo>
                    <a:pt x="0" y="635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165100"/>
                  </a:lnTo>
                  <a:lnTo>
                    <a:pt x="0" y="127000"/>
                  </a:lnTo>
                  <a:lnTo>
                    <a:pt x="12700" y="101600"/>
                  </a:lnTo>
                  <a:lnTo>
                    <a:pt x="12700" y="63500"/>
                  </a:lnTo>
                  <a:lnTo>
                    <a:pt x="25400" y="381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6908800" y="2032000"/>
              <a:ext cx="1" cy="63501"/>
            </a:xfrm>
            <a:custGeom>
              <a:avLst/>
              <a:gdLst/>
              <a:ahLst/>
              <a:cxnLst/>
              <a:rect l="0" t="0" r="0" b="0"/>
              <a:pathLst>
                <a:path w="1" h="635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6908800" y="18288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7061200" y="1803400"/>
              <a:ext cx="25401" cy="317501"/>
            </a:xfrm>
            <a:custGeom>
              <a:avLst/>
              <a:gdLst/>
              <a:ahLst/>
              <a:cxnLst/>
              <a:rect l="0" t="0" r="0" b="0"/>
              <a:pathLst>
                <a:path w="25401" h="317501">
                  <a:moveTo>
                    <a:pt x="0" y="0"/>
                  </a:moveTo>
                  <a:lnTo>
                    <a:pt x="12700" y="63500"/>
                  </a:lnTo>
                  <a:lnTo>
                    <a:pt x="25400" y="101600"/>
                  </a:lnTo>
                  <a:lnTo>
                    <a:pt x="25400" y="152400"/>
                  </a:lnTo>
                  <a:lnTo>
                    <a:pt x="25400" y="203200"/>
                  </a:lnTo>
                  <a:lnTo>
                    <a:pt x="25400" y="228600"/>
                  </a:lnTo>
                  <a:lnTo>
                    <a:pt x="12700" y="266700"/>
                  </a:lnTo>
                  <a:lnTo>
                    <a:pt x="12700" y="292100"/>
                  </a:lnTo>
                  <a:lnTo>
                    <a:pt x="25400" y="317500"/>
                  </a:lnTo>
                  <a:lnTo>
                    <a:pt x="254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6997700" y="1892300"/>
              <a:ext cx="190501" cy="76201"/>
            </a:xfrm>
            <a:custGeom>
              <a:avLst/>
              <a:gdLst/>
              <a:ahLst/>
              <a:cxnLst/>
              <a:rect l="0" t="0" r="0" b="0"/>
              <a:pathLst>
                <a:path w="190501" h="76201">
                  <a:moveTo>
                    <a:pt x="0" y="76200"/>
                  </a:moveTo>
                  <a:lnTo>
                    <a:pt x="50800" y="38100"/>
                  </a:lnTo>
                  <a:lnTo>
                    <a:pt x="88900" y="12700"/>
                  </a:lnTo>
                  <a:lnTo>
                    <a:pt x="127000" y="12700"/>
                  </a:lnTo>
                  <a:lnTo>
                    <a:pt x="177800" y="1270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7264400" y="1816100"/>
              <a:ext cx="25401" cy="317501"/>
            </a:xfrm>
            <a:custGeom>
              <a:avLst/>
              <a:gdLst/>
              <a:ahLst/>
              <a:cxnLst/>
              <a:rect l="0" t="0" r="0" b="0"/>
              <a:pathLst>
                <a:path w="25401" h="317501">
                  <a:moveTo>
                    <a:pt x="12700" y="0"/>
                  </a:moveTo>
                  <a:lnTo>
                    <a:pt x="25400" y="38100"/>
                  </a:lnTo>
                  <a:lnTo>
                    <a:pt x="25400" y="762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203200"/>
                  </a:lnTo>
                  <a:lnTo>
                    <a:pt x="25400" y="241300"/>
                  </a:lnTo>
                  <a:lnTo>
                    <a:pt x="12700" y="279400"/>
                  </a:lnTo>
                  <a:lnTo>
                    <a:pt x="12700" y="304800"/>
                  </a:lnTo>
                  <a:lnTo>
                    <a:pt x="0" y="317500"/>
                  </a:lnTo>
                  <a:lnTo>
                    <a:pt x="127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7162800" y="1955800"/>
              <a:ext cx="203201" cy="25401"/>
            </a:xfrm>
            <a:custGeom>
              <a:avLst/>
              <a:gdLst/>
              <a:ahLst/>
              <a:cxnLst/>
              <a:rect l="0" t="0" r="0" b="0"/>
              <a:pathLst>
                <a:path w="203201" h="25401">
                  <a:moveTo>
                    <a:pt x="0" y="25400"/>
                  </a:moveTo>
                  <a:lnTo>
                    <a:pt x="12700" y="12700"/>
                  </a:lnTo>
                  <a:lnTo>
                    <a:pt x="101600" y="0"/>
                  </a:lnTo>
                  <a:lnTo>
                    <a:pt x="139700" y="0"/>
                  </a:lnTo>
                  <a:lnTo>
                    <a:pt x="190500" y="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7378700" y="1943100"/>
              <a:ext cx="190501" cy="152401"/>
            </a:xfrm>
            <a:custGeom>
              <a:avLst/>
              <a:gdLst/>
              <a:ahLst/>
              <a:cxnLst/>
              <a:rect l="0" t="0" r="0" b="0"/>
              <a:pathLst>
                <a:path w="190501" h="152401">
                  <a:moveTo>
                    <a:pt x="50800" y="114300"/>
                  </a:moveTo>
                  <a:lnTo>
                    <a:pt x="76200" y="88900"/>
                  </a:lnTo>
                  <a:lnTo>
                    <a:pt x="88900" y="63500"/>
                  </a:lnTo>
                  <a:lnTo>
                    <a:pt x="101600" y="508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25400" y="381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25400" y="127000"/>
                  </a:lnTo>
                  <a:lnTo>
                    <a:pt x="50800" y="152400"/>
                  </a:lnTo>
                  <a:lnTo>
                    <a:pt x="76200" y="152400"/>
                  </a:lnTo>
                  <a:lnTo>
                    <a:pt x="114300" y="152400"/>
                  </a:lnTo>
                  <a:lnTo>
                    <a:pt x="139700" y="152400"/>
                  </a:lnTo>
                  <a:lnTo>
                    <a:pt x="165100" y="152400"/>
                  </a:lnTo>
                  <a:lnTo>
                    <a:pt x="190500" y="139700"/>
                  </a:lnTo>
                  <a:lnTo>
                    <a:pt x="1905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7645400" y="1917700"/>
              <a:ext cx="190501" cy="203201"/>
            </a:xfrm>
            <a:custGeom>
              <a:avLst/>
              <a:gdLst/>
              <a:ahLst/>
              <a:cxnLst/>
              <a:rect l="0" t="0" r="0" b="0"/>
              <a:pathLst>
                <a:path w="190501" h="203201">
                  <a:moveTo>
                    <a:pt x="0" y="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165100"/>
                  </a:lnTo>
                  <a:lnTo>
                    <a:pt x="12700" y="152400"/>
                  </a:lnTo>
                  <a:lnTo>
                    <a:pt x="25400" y="139700"/>
                  </a:lnTo>
                  <a:lnTo>
                    <a:pt x="63500" y="508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52400" y="25400"/>
                  </a:lnTo>
                  <a:lnTo>
                    <a:pt x="165100" y="50800"/>
                  </a:lnTo>
                  <a:lnTo>
                    <a:pt x="177800" y="88900"/>
                  </a:lnTo>
                  <a:lnTo>
                    <a:pt x="190500" y="114300"/>
                  </a:lnTo>
                  <a:lnTo>
                    <a:pt x="190500" y="139700"/>
                  </a:lnTo>
                  <a:lnTo>
                    <a:pt x="190500" y="177800"/>
                  </a:lnTo>
                  <a:lnTo>
                    <a:pt x="190500" y="203200"/>
                  </a:lnTo>
                  <a:lnTo>
                    <a:pt x="1905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914400" y="2476500"/>
              <a:ext cx="38101" cy="279401"/>
            </a:xfrm>
            <a:custGeom>
              <a:avLst/>
              <a:gdLst/>
              <a:ahLst/>
              <a:cxnLst/>
              <a:rect l="0" t="0" r="0" b="0"/>
              <a:pathLst>
                <a:path w="38101" h="279401">
                  <a:moveTo>
                    <a:pt x="0" y="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12700" y="190500"/>
                  </a:lnTo>
                  <a:lnTo>
                    <a:pt x="25400" y="228600"/>
                  </a:lnTo>
                  <a:lnTo>
                    <a:pt x="25400" y="266700"/>
                  </a:lnTo>
                  <a:lnTo>
                    <a:pt x="381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889000" y="2349500"/>
              <a:ext cx="1" cy="12701"/>
            </a:xfrm>
            <a:custGeom>
              <a:avLst/>
              <a:gdLst/>
              <a:ahLst/>
              <a:cxnLst/>
              <a:rect l="0" t="0" r="0" b="0"/>
              <a:pathLst>
                <a:path w="1" h="12701">
                  <a:moveTo>
                    <a:pt x="0" y="1270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1066800" y="2501900"/>
              <a:ext cx="241301" cy="215901"/>
            </a:xfrm>
            <a:custGeom>
              <a:avLst/>
              <a:gdLst/>
              <a:ahLst/>
              <a:cxnLst/>
              <a:rect l="0" t="0" r="0" b="0"/>
              <a:pathLst>
                <a:path w="241301" h="215901">
                  <a:moveTo>
                    <a:pt x="0" y="50800"/>
                  </a:moveTo>
                  <a:lnTo>
                    <a:pt x="12700" y="101600"/>
                  </a:lnTo>
                  <a:lnTo>
                    <a:pt x="12700" y="1397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38100" y="203200"/>
                  </a:lnTo>
                  <a:lnTo>
                    <a:pt x="76200" y="101600"/>
                  </a:lnTo>
                  <a:lnTo>
                    <a:pt x="88900" y="63500"/>
                  </a:lnTo>
                  <a:lnTo>
                    <a:pt x="114300" y="25400"/>
                  </a:lnTo>
                  <a:lnTo>
                    <a:pt x="127000" y="1270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12700"/>
                  </a:lnTo>
                  <a:lnTo>
                    <a:pt x="177800" y="38100"/>
                  </a:lnTo>
                  <a:lnTo>
                    <a:pt x="190500" y="63500"/>
                  </a:lnTo>
                  <a:lnTo>
                    <a:pt x="203200" y="101600"/>
                  </a:lnTo>
                  <a:lnTo>
                    <a:pt x="215900" y="127000"/>
                  </a:lnTo>
                  <a:lnTo>
                    <a:pt x="215900" y="165100"/>
                  </a:lnTo>
                  <a:lnTo>
                    <a:pt x="215900" y="190500"/>
                  </a:lnTo>
                  <a:lnTo>
                    <a:pt x="228600" y="215900"/>
                  </a:lnTo>
                  <a:lnTo>
                    <a:pt x="2413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1600200" y="2349500"/>
              <a:ext cx="50801" cy="355601"/>
            </a:xfrm>
            <a:custGeom>
              <a:avLst/>
              <a:gdLst/>
              <a:ahLst/>
              <a:cxnLst/>
              <a:rect l="0" t="0" r="0" b="0"/>
              <a:pathLst>
                <a:path w="50801" h="355601">
                  <a:moveTo>
                    <a:pt x="0" y="0"/>
                  </a:moveTo>
                  <a:lnTo>
                    <a:pt x="12700" y="25400"/>
                  </a:lnTo>
                  <a:lnTo>
                    <a:pt x="25400" y="76200"/>
                  </a:lnTo>
                  <a:lnTo>
                    <a:pt x="38100" y="127000"/>
                  </a:lnTo>
                  <a:lnTo>
                    <a:pt x="38100" y="165100"/>
                  </a:lnTo>
                  <a:lnTo>
                    <a:pt x="38100" y="228600"/>
                  </a:lnTo>
                  <a:lnTo>
                    <a:pt x="38100" y="266700"/>
                  </a:lnTo>
                  <a:lnTo>
                    <a:pt x="38100" y="304800"/>
                  </a:lnTo>
                  <a:lnTo>
                    <a:pt x="38100" y="342900"/>
                  </a:lnTo>
                  <a:lnTo>
                    <a:pt x="50800" y="355600"/>
                  </a:lnTo>
                  <a:lnTo>
                    <a:pt x="381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524000" y="2438400"/>
              <a:ext cx="228601" cy="127001"/>
            </a:xfrm>
            <a:custGeom>
              <a:avLst/>
              <a:gdLst/>
              <a:ahLst/>
              <a:cxnLst/>
              <a:rect l="0" t="0" r="0" b="0"/>
              <a:pathLst>
                <a:path w="228601" h="127001">
                  <a:moveTo>
                    <a:pt x="0" y="127000"/>
                  </a:moveTo>
                  <a:lnTo>
                    <a:pt x="38100" y="88900"/>
                  </a:lnTo>
                  <a:lnTo>
                    <a:pt x="88900" y="76200"/>
                  </a:lnTo>
                  <a:lnTo>
                    <a:pt x="114300" y="50800"/>
                  </a:lnTo>
                  <a:lnTo>
                    <a:pt x="152400" y="38100"/>
                  </a:lnTo>
                  <a:lnTo>
                    <a:pt x="190500" y="12700"/>
                  </a:lnTo>
                  <a:lnTo>
                    <a:pt x="215900" y="12700"/>
                  </a:lnTo>
                  <a:lnTo>
                    <a:pt x="2286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1816100" y="2463800"/>
              <a:ext cx="190501" cy="292101"/>
            </a:xfrm>
            <a:custGeom>
              <a:avLst/>
              <a:gdLst/>
              <a:ahLst/>
              <a:cxnLst/>
              <a:rect l="0" t="0" r="0" b="0"/>
              <a:pathLst>
                <a:path w="190501" h="292101">
                  <a:moveTo>
                    <a:pt x="0" y="0"/>
                  </a:moveTo>
                  <a:lnTo>
                    <a:pt x="0" y="50800"/>
                  </a:lnTo>
                  <a:lnTo>
                    <a:pt x="0" y="889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0" y="215900"/>
                  </a:lnTo>
                  <a:lnTo>
                    <a:pt x="0" y="254000"/>
                  </a:lnTo>
                  <a:lnTo>
                    <a:pt x="12700" y="266700"/>
                  </a:lnTo>
                  <a:lnTo>
                    <a:pt x="12700" y="254000"/>
                  </a:lnTo>
                  <a:lnTo>
                    <a:pt x="25400" y="241300"/>
                  </a:lnTo>
                  <a:lnTo>
                    <a:pt x="63500" y="165100"/>
                  </a:lnTo>
                  <a:lnTo>
                    <a:pt x="88900" y="139700"/>
                  </a:lnTo>
                  <a:lnTo>
                    <a:pt x="101600" y="114300"/>
                  </a:lnTo>
                  <a:lnTo>
                    <a:pt x="127000" y="114300"/>
                  </a:lnTo>
                  <a:lnTo>
                    <a:pt x="127000" y="127000"/>
                  </a:lnTo>
                  <a:lnTo>
                    <a:pt x="139700" y="139700"/>
                  </a:lnTo>
                  <a:lnTo>
                    <a:pt x="152400" y="152400"/>
                  </a:lnTo>
                  <a:lnTo>
                    <a:pt x="152400" y="177800"/>
                  </a:lnTo>
                  <a:lnTo>
                    <a:pt x="152400" y="203200"/>
                  </a:lnTo>
                  <a:lnTo>
                    <a:pt x="152400" y="228600"/>
                  </a:lnTo>
                  <a:lnTo>
                    <a:pt x="165100" y="254000"/>
                  </a:lnTo>
                  <a:lnTo>
                    <a:pt x="177800" y="279400"/>
                  </a:lnTo>
                  <a:lnTo>
                    <a:pt x="190500" y="292100"/>
                  </a:lnTo>
                  <a:lnTo>
                    <a:pt x="177800" y="292100"/>
                  </a:lnTo>
                  <a:lnTo>
                    <a:pt x="19050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2070100" y="26035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25400" y="114300"/>
                  </a:moveTo>
                  <a:lnTo>
                    <a:pt x="50800" y="88900"/>
                  </a:lnTo>
                  <a:lnTo>
                    <a:pt x="63500" y="635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38100" y="127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52400" y="139700"/>
                  </a:lnTo>
                  <a:lnTo>
                    <a:pt x="1651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2540000" y="2438400"/>
              <a:ext cx="139701" cy="355601"/>
            </a:xfrm>
            <a:custGeom>
              <a:avLst/>
              <a:gdLst/>
              <a:ahLst/>
              <a:cxnLst/>
              <a:rect l="0" t="0" r="0" b="0"/>
              <a:pathLst>
                <a:path w="139701" h="355601">
                  <a:moveTo>
                    <a:pt x="127000" y="25400"/>
                  </a:moveTo>
                  <a:lnTo>
                    <a:pt x="127000" y="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88900" y="0"/>
                  </a:lnTo>
                  <a:lnTo>
                    <a:pt x="63500" y="12700"/>
                  </a:lnTo>
                  <a:lnTo>
                    <a:pt x="38100" y="25400"/>
                  </a:lnTo>
                  <a:lnTo>
                    <a:pt x="25400" y="508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12700" y="228600"/>
                  </a:lnTo>
                  <a:lnTo>
                    <a:pt x="25400" y="254000"/>
                  </a:lnTo>
                  <a:lnTo>
                    <a:pt x="38100" y="292100"/>
                  </a:lnTo>
                  <a:lnTo>
                    <a:pt x="38100" y="317500"/>
                  </a:lnTo>
                  <a:lnTo>
                    <a:pt x="38100" y="342900"/>
                  </a:lnTo>
                  <a:lnTo>
                    <a:pt x="50800" y="342900"/>
                  </a:lnTo>
                  <a:lnTo>
                    <a:pt x="38100" y="355600"/>
                  </a:lnTo>
                  <a:lnTo>
                    <a:pt x="508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2425700" y="2603500"/>
              <a:ext cx="254001" cy="76201"/>
            </a:xfrm>
            <a:custGeom>
              <a:avLst/>
              <a:gdLst/>
              <a:ahLst/>
              <a:cxnLst/>
              <a:rect l="0" t="0" r="0" b="0"/>
              <a:pathLst>
                <a:path w="254001" h="76201">
                  <a:moveTo>
                    <a:pt x="0" y="76200"/>
                  </a:moveTo>
                  <a:lnTo>
                    <a:pt x="0" y="76200"/>
                  </a:lnTo>
                  <a:lnTo>
                    <a:pt x="63500" y="25400"/>
                  </a:lnTo>
                  <a:lnTo>
                    <a:pt x="114300" y="25400"/>
                  </a:lnTo>
                  <a:lnTo>
                    <a:pt x="152400" y="12700"/>
                  </a:lnTo>
                  <a:lnTo>
                    <a:pt x="203200" y="0"/>
                  </a:lnTo>
                  <a:lnTo>
                    <a:pt x="241300" y="0"/>
                  </a:lnTo>
                  <a:lnTo>
                    <a:pt x="254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2755900" y="2628900"/>
              <a:ext cx="139701" cy="127001"/>
            </a:xfrm>
            <a:custGeom>
              <a:avLst/>
              <a:gdLst/>
              <a:ahLst/>
              <a:cxnLst/>
              <a:rect l="0" t="0" r="0" b="0"/>
              <a:pathLst>
                <a:path w="139701" h="127001">
                  <a:moveTo>
                    <a:pt x="25400" y="38100"/>
                  </a:moveTo>
                  <a:lnTo>
                    <a:pt x="25400" y="76200"/>
                  </a:lnTo>
                  <a:lnTo>
                    <a:pt x="38100" y="88900"/>
                  </a:lnTo>
                  <a:lnTo>
                    <a:pt x="50800" y="114300"/>
                  </a:lnTo>
                  <a:lnTo>
                    <a:pt x="50800" y="127000"/>
                  </a:lnTo>
                  <a:lnTo>
                    <a:pt x="76200" y="127000"/>
                  </a:lnTo>
                  <a:lnTo>
                    <a:pt x="88900" y="127000"/>
                  </a:lnTo>
                  <a:lnTo>
                    <a:pt x="101600" y="127000"/>
                  </a:lnTo>
                  <a:lnTo>
                    <a:pt x="114300" y="114300"/>
                  </a:lnTo>
                  <a:lnTo>
                    <a:pt x="127000" y="88900"/>
                  </a:lnTo>
                  <a:lnTo>
                    <a:pt x="139700" y="76200"/>
                  </a:lnTo>
                  <a:lnTo>
                    <a:pt x="139700" y="50800"/>
                  </a:lnTo>
                  <a:lnTo>
                    <a:pt x="127000" y="38100"/>
                  </a:lnTo>
                  <a:lnTo>
                    <a:pt x="114300" y="1270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12700"/>
                  </a:lnTo>
                  <a:lnTo>
                    <a:pt x="25400" y="254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63500"/>
                  </a:lnTo>
                  <a:lnTo>
                    <a:pt x="38100" y="63500"/>
                  </a:lnTo>
                  <a:lnTo>
                    <a:pt x="508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2959100" y="2641600"/>
              <a:ext cx="203201" cy="127001"/>
            </a:xfrm>
            <a:custGeom>
              <a:avLst/>
              <a:gdLst/>
              <a:ahLst/>
              <a:cxnLst/>
              <a:rect l="0" t="0" r="0" b="0"/>
              <a:pathLst>
                <a:path w="203201" h="127001">
                  <a:moveTo>
                    <a:pt x="0" y="25400"/>
                  </a:moveTo>
                  <a:lnTo>
                    <a:pt x="0" y="381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14300"/>
                  </a:lnTo>
                  <a:lnTo>
                    <a:pt x="38100" y="101600"/>
                  </a:lnTo>
                  <a:lnTo>
                    <a:pt x="88900" y="25400"/>
                  </a:lnTo>
                  <a:lnTo>
                    <a:pt x="127000" y="1270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3200400" y="2641600"/>
              <a:ext cx="304801" cy="165101"/>
            </a:xfrm>
            <a:custGeom>
              <a:avLst/>
              <a:gdLst/>
              <a:ahLst/>
              <a:cxnLst/>
              <a:rect l="0" t="0" r="0" b="0"/>
              <a:pathLst>
                <a:path w="304801" h="165101">
                  <a:moveTo>
                    <a:pt x="0" y="50800"/>
                  </a:moveTo>
                  <a:lnTo>
                    <a:pt x="12700" y="762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38100" y="114300"/>
                  </a:lnTo>
                  <a:lnTo>
                    <a:pt x="38100" y="101600"/>
                  </a:lnTo>
                  <a:lnTo>
                    <a:pt x="76200" y="38100"/>
                  </a:lnTo>
                  <a:lnTo>
                    <a:pt x="88900" y="25400"/>
                  </a:lnTo>
                  <a:lnTo>
                    <a:pt x="114300" y="25400"/>
                  </a:lnTo>
                  <a:lnTo>
                    <a:pt x="127000" y="50800"/>
                  </a:lnTo>
                  <a:lnTo>
                    <a:pt x="127000" y="50800"/>
                  </a:lnTo>
                  <a:lnTo>
                    <a:pt x="139700" y="762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39700" y="127000"/>
                  </a:lnTo>
                  <a:lnTo>
                    <a:pt x="152400" y="114300"/>
                  </a:lnTo>
                  <a:lnTo>
                    <a:pt x="152400" y="114300"/>
                  </a:lnTo>
                  <a:lnTo>
                    <a:pt x="203200" y="38100"/>
                  </a:lnTo>
                  <a:lnTo>
                    <a:pt x="215900" y="12700"/>
                  </a:lnTo>
                  <a:lnTo>
                    <a:pt x="241300" y="0"/>
                  </a:lnTo>
                  <a:lnTo>
                    <a:pt x="254000" y="0"/>
                  </a:lnTo>
                  <a:lnTo>
                    <a:pt x="279400" y="12700"/>
                  </a:lnTo>
                  <a:lnTo>
                    <a:pt x="279400" y="25400"/>
                  </a:lnTo>
                  <a:lnTo>
                    <a:pt x="292100" y="50800"/>
                  </a:lnTo>
                  <a:lnTo>
                    <a:pt x="304800" y="76200"/>
                  </a:lnTo>
                  <a:lnTo>
                    <a:pt x="304800" y="114300"/>
                  </a:lnTo>
                  <a:lnTo>
                    <a:pt x="304800" y="139700"/>
                  </a:lnTo>
                  <a:lnTo>
                    <a:pt x="304800" y="165100"/>
                  </a:lnTo>
                  <a:lnTo>
                    <a:pt x="3048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898900" y="2603500"/>
              <a:ext cx="292101" cy="254001"/>
            </a:xfrm>
            <a:custGeom>
              <a:avLst/>
              <a:gdLst/>
              <a:ahLst/>
              <a:cxnLst/>
              <a:rect l="0" t="0" r="0" b="0"/>
              <a:pathLst>
                <a:path w="292101" h="254001">
                  <a:moveTo>
                    <a:pt x="215900" y="38100"/>
                  </a:moveTo>
                  <a:lnTo>
                    <a:pt x="203200" y="25400"/>
                  </a:lnTo>
                  <a:lnTo>
                    <a:pt x="177800" y="12700"/>
                  </a:lnTo>
                  <a:lnTo>
                    <a:pt x="152400" y="0"/>
                  </a:lnTo>
                  <a:lnTo>
                    <a:pt x="127000" y="0"/>
                  </a:lnTo>
                  <a:lnTo>
                    <a:pt x="101600" y="12700"/>
                  </a:lnTo>
                  <a:lnTo>
                    <a:pt x="76200" y="25400"/>
                  </a:lnTo>
                  <a:lnTo>
                    <a:pt x="50800" y="63500"/>
                  </a:lnTo>
                  <a:lnTo>
                    <a:pt x="25400" y="101600"/>
                  </a:lnTo>
                  <a:lnTo>
                    <a:pt x="12700" y="152400"/>
                  </a:lnTo>
                  <a:lnTo>
                    <a:pt x="0" y="203200"/>
                  </a:lnTo>
                  <a:lnTo>
                    <a:pt x="12700" y="228600"/>
                  </a:lnTo>
                  <a:lnTo>
                    <a:pt x="25400" y="254000"/>
                  </a:lnTo>
                  <a:lnTo>
                    <a:pt x="50800" y="254000"/>
                  </a:lnTo>
                  <a:lnTo>
                    <a:pt x="76200" y="254000"/>
                  </a:lnTo>
                  <a:lnTo>
                    <a:pt x="101600" y="241300"/>
                  </a:lnTo>
                  <a:lnTo>
                    <a:pt x="139700" y="203200"/>
                  </a:lnTo>
                  <a:lnTo>
                    <a:pt x="165100" y="165100"/>
                  </a:lnTo>
                  <a:lnTo>
                    <a:pt x="177800" y="127000"/>
                  </a:lnTo>
                  <a:lnTo>
                    <a:pt x="177800" y="88900"/>
                  </a:lnTo>
                  <a:lnTo>
                    <a:pt x="177800" y="63500"/>
                  </a:lnTo>
                  <a:lnTo>
                    <a:pt x="177800" y="63500"/>
                  </a:lnTo>
                  <a:lnTo>
                    <a:pt x="190500" y="63500"/>
                  </a:lnTo>
                  <a:lnTo>
                    <a:pt x="228600" y="127000"/>
                  </a:lnTo>
                  <a:lnTo>
                    <a:pt x="241300" y="177800"/>
                  </a:lnTo>
                  <a:lnTo>
                    <a:pt x="254000" y="203200"/>
                  </a:lnTo>
                  <a:lnTo>
                    <a:pt x="266700" y="215900"/>
                  </a:lnTo>
                  <a:lnTo>
                    <a:pt x="279400" y="241300"/>
                  </a:lnTo>
                  <a:lnTo>
                    <a:pt x="292100" y="241300"/>
                  </a:lnTo>
                  <a:lnTo>
                    <a:pt x="2921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4254500" y="2628900"/>
              <a:ext cx="190501" cy="228601"/>
            </a:xfrm>
            <a:custGeom>
              <a:avLst/>
              <a:gdLst/>
              <a:ahLst/>
              <a:cxnLst/>
              <a:rect l="0" t="0" r="0" b="0"/>
              <a:pathLst>
                <a:path w="190501" h="228601">
                  <a:moveTo>
                    <a:pt x="0" y="0"/>
                  </a:moveTo>
                  <a:lnTo>
                    <a:pt x="12700" y="12700"/>
                  </a:lnTo>
                  <a:lnTo>
                    <a:pt x="25400" y="38100"/>
                  </a:lnTo>
                  <a:lnTo>
                    <a:pt x="38100" y="63500"/>
                  </a:lnTo>
                  <a:lnTo>
                    <a:pt x="63500" y="88900"/>
                  </a:lnTo>
                  <a:lnTo>
                    <a:pt x="88900" y="114300"/>
                  </a:lnTo>
                  <a:lnTo>
                    <a:pt x="114300" y="139700"/>
                  </a:lnTo>
                  <a:lnTo>
                    <a:pt x="127000" y="165100"/>
                  </a:lnTo>
                  <a:lnTo>
                    <a:pt x="152400" y="190500"/>
                  </a:lnTo>
                  <a:lnTo>
                    <a:pt x="177800" y="215900"/>
                  </a:lnTo>
                  <a:lnTo>
                    <a:pt x="1905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4305300" y="2628900"/>
              <a:ext cx="139701" cy="266701"/>
            </a:xfrm>
            <a:custGeom>
              <a:avLst/>
              <a:gdLst/>
              <a:ahLst/>
              <a:cxnLst/>
              <a:rect l="0" t="0" r="0" b="0"/>
              <a:pathLst>
                <a:path w="139701" h="266701">
                  <a:moveTo>
                    <a:pt x="139700" y="0"/>
                  </a:moveTo>
                  <a:lnTo>
                    <a:pt x="127000" y="25400"/>
                  </a:lnTo>
                  <a:lnTo>
                    <a:pt x="127000" y="50800"/>
                  </a:lnTo>
                  <a:lnTo>
                    <a:pt x="114300" y="76200"/>
                  </a:lnTo>
                  <a:lnTo>
                    <a:pt x="101600" y="127000"/>
                  </a:lnTo>
                  <a:lnTo>
                    <a:pt x="76200" y="152400"/>
                  </a:lnTo>
                  <a:lnTo>
                    <a:pt x="50800" y="177800"/>
                  </a:lnTo>
                  <a:lnTo>
                    <a:pt x="38100" y="215900"/>
                  </a:lnTo>
                  <a:lnTo>
                    <a:pt x="12700" y="241300"/>
                  </a:lnTo>
                  <a:lnTo>
                    <a:pt x="12700" y="2540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4559300" y="24511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0" y="25400"/>
                  </a:moveTo>
                  <a:lnTo>
                    <a:pt x="25400" y="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88900" y="63500"/>
                  </a:lnTo>
                  <a:lnTo>
                    <a:pt x="88900" y="76200"/>
                  </a:lnTo>
                  <a:lnTo>
                    <a:pt x="76200" y="88900"/>
                  </a:lnTo>
                  <a:lnTo>
                    <a:pt x="63500" y="1143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0" y="152400"/>
                  </a:lnTo>
                  <a:lnTo>
                    <a:pt x="12700" y="152400"/>
                  </a:lnTo>
                  <a:lnTo>
                    <a:pt x="25400" y="165100"/>
                  </a:lnTo>
                  <a:lnTo>
                    <a:pt x="25400" y="165100"/>
                  </a:lnTo>
                  <a:lnTo>
                    <a:pt x="127000" y="177800"/>
                  </a:lnTo>
                  <a:lnTo>
                    <a:pt x="139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4914900" y="2603500"/>
              <a:ext cx="25401" cy="203201"/>
            </a:xfrm>
            <a:custGeom>
              <a:avLst/>
              <a:gdLst/>
              <a:ahLst/>
              <a:cxnLst/>
              <a:rect l="0" t="0" r="0" b="0"/>
              <a:pathLst>
                <a:path w="25401" h="203201">
                  <a:moveTo>
                    <a:pt x="0" y="0"/>
                  </a:moveTo>
                  <a:lnTo>
                    <a:pt x="12700" y="254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25400" y="1143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4864100" y="2705100"/>
              <a:ext cx="228601" cy="12701"/>
            </a:xfrm>
            <a:custGeom>
              <a:avLst/>
              <a:gdLst/>
              <a:ahLst/>
              <a:cxnLst/>
              <a:rect l="0" t="0" r="0" b="0"/>
              <a:pathLst>
                <a:path w="228601" h="12701">
                  <a:moveTo>
                    <a:pt x="0" y="12700"/>
                  </a:moveTo>
                  <a:lnTo>
                    <a:pt x="635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286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5257800" y="2501900"/>
              <a:ext cx="203201" cy="317501"/>
            </a:xfrm>
            <a:custGeom>
              <a:avLst/>
              <a:gdLst/>
              <a:ahLst/>
              <a:cxnLst/>
              <a:rect l="0" t="0" r="0" b="0"/>
              <a:pathLst>
                <a:path w="203201" h="317501">
                  <a:moveTo>
                    <a:pt x="0" y="0"/>
                  </a:moveTo>
                  <a:lnTo>
                    <a:pt x="12700" y="38100"/>
                  </a:lnTo>
                  <a:lnTo>
                    <a:pt x="25400" y="762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203200"/>
                  </a:lnTo>
                  <a:lnTo>
                    <a:pt x="25400" y="241300"/>
                  </a:lnTo>
                  <a:lnTo>
                    <a:pt x="25400" y="279400"/>
                  </a:lnTo>
                  <a:lnTo>
                    <a:pt x="25400" y="292100"/>
                  </a:lnTo>
                  <a:lnTo>
                    <a:pt x="12700" y="304800"/>
                  </a:lnTo>
                  <a:lnTo>
                    <a:pt x="25400" y="304800"/>
                  </a:lnTo>
                  <a:lnTo>
                    <a:pt x="12700" y="304800"/>
                  </a:lnTo>
                  <a:lnTo>
                    <a:pt x="50800" y="228600"/>
                  </a:lnTo>
                  <a:lnTo>
                    <a:pt x="76200" y="190500"/>
                  </a:lnTo>
                  <a:lnTo>
                    <a:pt x="101600" y="165100"/>
                  </a:lnTo>
                  <a:lnTo>
                    <a:pt x="139700" y="165100"/>
                  </a:lnTo>
                  <a:lnTo>
                    <a:pt x="177800" y="152400"/>
                  </a:lnTo>
                  <a:lnTo>
                    <a:pt x="190500" y="165100"/>
                  </a:lnTo>
                  <a:lnTo>
                    <a:pt x="203200" y="165100"/>
                  </a:lnTo>
                  <a:lnTo>
                    <a:pt x="203200" y="190500"/>
                  </a:lnTo>
                  <a:lnTo>
                    <a:pt x="203200" y="215900"/>
                  </a:lnTo>
                  <a:lnTo>
                    <a:pt x="177800" y="241300"/>
                  </a:lnTo>
                  <a:lnTo>
                    <a:pt x="152400" y="266700"/>
                  </a:lnTo>
                  <a:lnTo>
                    <a:pt x="127000" y="292100"/>
                  </a:lnTo>
                  <a:lnTo>
                    <a:pt x="88900" y="304800"/>
                  </a:lnTo>
                  <a:lnTo>
                    <a:pt x="63500" y="317500"/>
                  </a:lnTo>
                  <a:lnTo>
                    <a:pt x="38100" y="317500"/>
                  </a:lnTo>
                  <a:lnTo>
                    <a:pt x="25400" y="317500"/>
                  </a:lnTo>
                  <a:lnTo>
                    <a:pt x="12700" y="304800"/>
                  </a:lnTo>
                  <a:lnTo>
                    <a:pt x="12700" y="292100"/>
                  </a:lnTo>
                  <a:lnTo>
                    <a:pt x="127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5524500" y="2654300"/>
              <a:ext cx="228601" cy="177801"/>
            </a:xfrm>
            <a:custGeom>
              <a:avLst/>
              <a:gdLst/>
              <a:ahLst/>
              <a:cxnLst/>
              <a:rect l="0" t="0" r="0" b="0"/>
              <a:pathLst>
                <a:path w="228601" h="177801">
                  <a:moveTo>
                    <a:pt x="0" y="0"/>
                  </a:moveTo>
                  <a:lnTo>
                    <a:pt x="25400" y="25400"/>
                  </a:lnTo>
                  <a:lnTo>
                    <a:pt x="50800" y="38100"/>
                  </a:lnTo>
                  <a:lnTo>
                    <a:pt x="76200" y="63500"/>
                  </a:lnTo>
                  <a:lnTo>
                    <a:pt x="88900" y="88900"/>
                  </a:lnTo>
                  <a:lnTo>
                    <a:pt x="114300" y="114300"/>
                  </a:lnTo>
                  <a:lnTo>
                    <a:pt x="139700" y="127000"/>
                  </a:lnTo>
                  <a:lnTo>
                    <a:pt x="165100" y="152400"/>
                  </a:lnTo>
                  <a:lnTo>
                    <a:pt x="177800" y="165100"/>
                  </a:lnTo>
                  <a:lnTo>
                    <a:pt x="203200" y="177800"/>
                  </a:lnTo>
                  <a:lnTo>
                    <a:pt x="215900" y="177800"/>
                  </a:lnTo>
                  <a:lnTo>
                    <a:pt x="2286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5588000" y="2616200"/>
              <a:ext cx="177801" cy="254001"/>
            </a:xfrm>
            <a:custGeom>
              <a:avLst/>
              <a:gdLst/>
              <a:ahLst/>
              <a:cxnLst/>
              <a:rect l="0" t="0" r="0" b="0"/>
              <a:pathLst>
                <a:path w="177801" h="254001">
                  <a:moveTo>
                    <a:pt x="177800" y="0"/>
                  </a:moveTo>
                  <a:lnTo>
                    <a:pt x="152400" y="38100"/>
                  </a:lnTo>
                  <a:lnTo>
                    <a:pt x="139700" y="63500"/>
                  </a:lnTo>
                  <a:lnTo>
                    <a:pt x="114300" y="101600"/>
                  </a:lnTo>
                  <a:lnTo>
                    <a:pt x="88900" y="139700"/>
                  </a:lnTo>
                  <a:lnTo>
                    <a:pt x="76200" y="165100"/>
                  </a:lnTo>
                  <a:lnTo>
                    <a:pt x="50800" y="203200"/>
                  </a:lnTo>
                  <a:lnTo>
                    <a:pt x="25400" y="228600"/>
                  </a:lnTo>
                  <a:lnTo>
                    <a:pt x="12700" y="241300"/>
                  </a:lnTo>
                  <a:lnTo>
                    <a:pt x="12700" y="2540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6019800" y="2590800"/>
              <a:ext cx="25401" cy="279401"/>
            </a:xfrm>
            <a:custGeom>
              <a:avLst/>
              <a:gdLst/>
              <a:ahLst/>
              <a:cxnLst/>
              <a:rect l="0" t="0" r="0" b="0"/>
              <a:pathLst>
                <a:path w="25401" h="279401">
                  <a:moveTo>
                    <a:pt x="12700" y="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12700" y="165100"/>
                  </a:lnTo>
                  <a:lnTo>
                    <a:pt x="12700" y="203200"/>
                  </a:lnTo>
                  <a:lnTo>
                    <a:pt x="12700" y="241300"/>
                  </a:lnTo>
                  <a:lnTo>
                    <a:pt x="0" y="254000"/>
                  </a:lnTo>
                  <a:lnTo>
                    <a:pt x="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5943600" y="2705100"/>
              <a:ext cx="292101" cy="25401"/>
            </a:xfrm>
            <a:custGeom>
              <a:avLst/>
              <a:gdLst/>
              <a:ahLst/>
              <a:cxnLst/>
              <a:rect l="0" t="0" r="0" b="0"/>
              <a:pathLst>
                <a:path w="292101" h="25401">
                  <a:moveTo>
                    <a:pt x="0" y="25400"/>
                  </a:moveTo>
                  <a:lnTo>
                    <a:pt x="12700" y="25400"/>
                  </a:lnTo>
                  <a:lnTo>
                    <a:pt x="88900" y="12700"/>
                  </a:lnTo>
                  <a:lnTo>
                    <a:pt x="139700" y="0"/>
                  </a:lnTo>
                  <a:lnTo>
                    <a:pt x="177800" y="0"/>
                  </a:lnTo>
                  <a:lnTo>
                    <a:pt x="228600" y="12700"/>
                  </a:lnTo>
                  <a:lnTo>
                    <a:pt x="266700" y="12700"/>
                  </a:lnTo>
                  <a:lnTo>
                    <a:pt x="2921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6426200" y="2590800"/>
              <a:ext cx="330201" cy="228601"/>
            </a:xfrm>
            <a:custGeom>
              <a:avLst/>
              <a:gdLst/>
              <a:ahLst/>
              <a:cxnLst/>
              <a:rect l="0" t="0" r="0" b="0"/>
              <a:pathLst>
                <a:path w="330201" h="228601">
                  <a:moveTo>
                    <a:pt x="177800" y="25400"/>
                  </a:moveTo>
                  <a:lnTo>
                    <a:pt x="177800" y="0"/>
                  </a:lnTo>
                  <a:lnTo>
                    <a:pt x="152400" y="0"/>
                  </a:lnTo>
                  <a:lnTo>
                    <a:pt x="139700" y="0"/>
                  </a:lnTo>
                  <a:lnTo>
                    <a:pt x="101600" y="12700"/>
                  </a:lnTo>
                  <a:lnTo>
                    <a:pt x="76200" y="25400"/>
                  </a:lnTo>
                  <a:lnTo>
                    <a:pt x="50800" y="38100"/>
                  </a:lnTo>
                  <a:lnTo>
                    <a:pt x="25400" y="76200"/>
                  </a:lnTo>
                  <a:lnTo>
                    <a:pt x="12700" y="1016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25400" y="190500"/>
                  </a:lnTo>
                  <a:lnTo>
                    <a:pt x="50800" y="215900"/>
                  </a:lnTo>
                  <a:lnTo>
                    <a:pt x="88900" y="228600"/>
                  </a:lnTo>
                  <a:lnTo>
                    <a:pt x="127000" y="228600"/>
                  </a:lnTo>
                  <a:lnTo>
                    <a:pt x="177800" y="228600"/>
                  </a:lnTo>
                  <a:lnTo>
                    <a:pt x="215900" y="215900"/>
                  </a:lnTo>
                  <a:lnTo>
                    <a:pt x="254000" y="215900"/>
                  </a:lnTo>
                  <a:lnTo>
                    <a:pt x="292100" y="203200"/>
                  </a:lnTo>
                  <a:lnTo>
                    <a:pt x="330200" y="190500"/>
                  </a:lnTo>
                  <a:lnTo>
                    <a:pt x="3302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6959600" y="2743200"/>
              <a:ext cx="101601" cy="215901"/>
            </a:xfrm>
            <a:custGeom>
              <a:avLst/>
              <a:gdLst/>
              <a:ahLst/>
              <a:cxnLst/>
              <a:rect l="0" t="0" r="0" b="0"/>
              <a:pathLst>
                <a:path w="101601" h="215901">
                  <a:moveTo>
                    <a:pt x="76200" y="0"/>
                  </a:moveTo>
                  <a:lnTo>
                    <a:pt x="88900" y="0"/>
                  </a:lnTo>
                  <a:lnTo>
                    <a:pt x="88900" y="38100"/>
                  </a:lnTo>
                  <a:lnTo>
                    <a:pt x="101600" y="76200"/>
                  </a:lnTo>
                  <a:lnTo>
                    <a:pt x="88900" y="101600"/>
                  </a:lnTo>
                  <a:lnTo>
                    <a:pt x="76200" y="127000"/>
                  </a:lnTo>
                  <a:lnTo>
                    <a:pt x="63500" y="165100"/>
                  </a:lnTo>
                  <a:lnTo>
                    <a:pt x="38100" y="190500"/>
                  </a:lnTo>
                  <a:lnTo>
                    <a:pt x="25400" y="203200"/>
                  </a:lnTo>
                  <a:lnTo>
                    <a:pt x="12700" y="215900"/>
                  </a:lnTo>
                  <a:lnTo>
                    <a:pt x="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7289800" y="2590800"/>
              <a:ext cx="342901" cy="228601"/>
            </a:xfrm>
            <a:custGeom>
              <a:avLst/>
              <a:gdLst/>
              <a:ahLst/>
              <a:cxnLst/>
              <a:rect l="0" t="0" r="0" b="0"/>
              <a:pathLst>
                <a:path w="342901" h="228601">
                  <a:moveTo>
                    <a:pt x="0" y="0"/>
                  </a:moveTo>
                  <a:lnTo>
                    <a:pt x="12700" y="25400"/>
                  </a:lnTo>
                  <a:lnTo>
                    <a:pt x="25400" y="63500"/>
                  </a:lnTo>
                  <a:lnTo>
                    <a:pt x="38100" y="101600"/>
                  </a:lnTo>
                  <a:lnTo>
                    <a:pt x="50800" y="152400"/>
                  </a:lnTo>
                  <a:lnTo>
                    <a:pt x="63500" y="190500"/>
                  </a:lnTo>
                  <a:lnTo>
                    <a:pt x="76200" y="215900"/>
                  </a:lnTo>
                  <a:lnTo>
                    <a:pt x="88900" y="215900"/>
                  </a:lnTo>
                  <a:lnTo>
                    <a:pt x="88900" y="228600"/>
                  </a:lnTo>
                  <a:lnTo>
                    <a:pt x="127000" y="190500"/>
                  </a:lnTo>
                  <a:lnTo>
                    <a:pt x="139700" y="165100"/>
                  </a:lnTo>
                  <a:lnTo>
                    <a:pt x="152400" y="127000"/>
                  </a:lnTo>
                  <a:lnTo>
                    <a:pt x="152400" y="88900"/>
                  </a:lnTo>
                  <a:lnTo>
                    <a:pt x="152400" y="63500"/>
                  </a:lnTo>
                  <a:lnTo>
                    <a:pt x="165100" y="50800"/>
                  </a:lnTo>
                  <a:lnTo>
                    <a:pt x="152400" y="50800"/>
                  </a:lnTo>
                  <a:lnTo>
                    <a:pt x="165100" y="50800"/>
                  </a:lnTo>
                  <a:lnTo>
                    <a:pt x="215900" y="114300"/>
                  </a:lnTo>
                  <a:lnTo>
                    <a:pt x="228600" y="139700"/>
                  </a:lnTo>
                  <a:lnTo>
                    <a:pt x="241300" y="165100"/>
                  </a:lnTo>
                  <a:lnTo>
                    <a:pt x="266700" y="190500"/>
                  </a:lnTo>
                  <a:lnTo>
                    <a:pt x="279400" y="203200"/>
                  </a:lnTo>
                  <a:lnTo>
                    <a:pt x="292100" y="203200"/>
                  </a:lnTo>
                  <a:lnTo>
                    <a:pt x="304800" y="190500"/>
                  </a:lnTo>
                  <a:lnTo>
                    <a:pt x="317500" y="165100"/>
                  </a:lnTo>
                  <a:lnTo>
                    <a:pt x="330200" y="139700"/>
                  </a:lnTo>
                  <a:lnTo>
                    <a:pt x="330200" y="101600"/>
                  </a:lnTo>
                  <a:lnTo>
                    <a:pt x="330200" y="76200"/>
                  </a:lnTo>
                  <a:lnTo>
                    <a:pt x="342900" y="50800"/>
                  </a:lnTo>
                  <a:lnTo>
                    <a:pt x="342900" y="38100"/>
                  </a:lnTo>
                  <a:lnTo>
                    <a:pt x="3429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7759700" y="2451100"/>
              <a:ext cx="190501" cy="355601"/>
            </a:xfrm>
            <a:custGeom>
              <a:avLst/>
              <a:gdLst/>
              <a:ahLst/>
              <a:cxnLst/>
              <a:rect l="0" t="0" r="0" b="0"/>
              <a:pathLst>
                <a:path w="190501" h="355601">
                  <a:moveTo>
                    <a:pt x="0" y="0"/>
                  </a:moveTo>
                  <a:lnTo>
                    <a:pt x="12700" y="25400"/>
                  </a:lnTo>
                  <a:lnTo>
                    <a:pt x="12700" y="63500"/>
                  </a:lnTo>
                  <a:lnTo>
                    <a:pt x="25400" y="101600"/>
                  </a:lnTo>
                  <a:lnTo>
                    <a:pt x="25400" y="152400"/>
                  </a:lnTo>
                  <a:lnTo>
                    <a:pt x="38100" y="190500"/>
                  </a:lnTo>
                  <a:lnTo>
                    <a:pt x="38100" y="228600"/>
                  </a:lnTo>
                  <a:lnTo>
                    <a:pt x="50800" y="266700"/>
                  </a:lnTo>
                  <a:lnTo>
                    <a:pt x="50800" y="279400"/>
                  </a:lnTo>
                  <a:lnTo>
                    <a:pt x="50800" y="266700"/>
                  </a:lnTo>
                  <a:lnTo>
                    <a:pt x="50800" y="254000"/>
                  </a:lnTo>
                  <a:lnTo>
                    <a:pt x="76200" y="177800"/>
                  </a:lnTo>
                  <a:lnTo>
                    <a:pt x="101600" y="152400"/>
                  </a:lnTo>
                  <a:lnTo>
                    <a:pt x="114300" y="139700"/>
                  </a:lnTo>
                  <a:lnTo>
                    <a:pt x="139700" y="152400"/>
                  </a:lnTo>
                  <a:lnTo>
                    <a:pt x="139700" y="152400"/>
                  </a:lnTo>
                  <a:lnTo>
                    <a:pt x="152400" y="177800"/>
                  </a:lnTo>
                  <a:lnTo>
                    <a:pt x="165100" y="203200"/>
                  </a:lnTo>
                  <a:lnTo>
                    <a:pt x="177800" y="241300"/>
                  </a:lnTo>
                  <a:lnTo>
                    <a:pt x="177800" y="266700"/>
                  </a:lnTo>
                  <a:lnTo>
                    <a:pt x="190500" y="304800"/>
                  </a:lnTo>
                  <a:lnTo>
                    <a:pt x="190500" y="330200"/>
                  </a:lnTo>
                  <a:lnTo>
                    <a:pt x="1905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8026400" y="2641600"/>
              <a:ext cx="165101" cy="127001"/>
            </a:xfrm>
            <a:custGeom>
              <a:avLst/>
              <a:gdLst/>
              <a:ahLst/>
              <a:cxnLst/>
              <a:rect l="0" t="0" r="0" b="0"/>
              <a:pathLst>
                <a:path w="165101" h="127001">
                  <a:moveTo>
                    <a:pt x="76200" y="76200"/>
                  </a:moveTo>
                  <a:lnTo>
                    <a:pt x="101600" y="508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76200" y="12700"/>
                  </a:lnTo>
                  <a:lnTo>
                    <a:pt x="38100" y="25400"/>
                  </a:lnTo>
                  <a:lnTo>
                    <a:pt x="2540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25400" y="1143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27000" y="127000"/>
                  </a:lnTo>
                  <a:lnTo>
                    <a:pt x="152400" y="114300"/>
                  </a:lnTo>
                  <a:lnTo>
                    <a:pt x="1651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8255000" y="2641600"/>
              <a:ext cx="393701" cy="177801"/>
            </a:xfrm>
            <a:custGeom>
              <a:avLst/>
              <a:gdLst/>
              <a:ahLst/>
              <a:cxnLst/>
              <a:rect l="0" t="0" r="0" b="0"/>
              <a:pathLst>
                <a:path w="393701" h="177801">
                  <a:moveTo>
                    <a:pt x="0" y="25400"/>
                  </a:moveTo>
                  <a:lnTo>
                    <a:pt x="12700" y="762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38100" y="63500"/>
                  </a:lnTo>
                  <a:lnTo>
                    <a:pt x="50800" y="38100"/>
                  </a:lnTo>
                  <a:lnTo>
                    <a:pt x="63500" y="254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65100" y="25400"/>
                  </a:lnTo>
                  <a:lnTo>
                    <a:pt x="177800" y="50800"/>
                  </a:lnTo>
                  <a:lnTo>
                    <a:pt x="190500" y="63500"/>
                  </a:lnTo>
                  <a:lnTo>
                    <a:pt x="215900" y="76200"/>
                  </a:lnTo>
                  <a:lnTo>
                    <a:pt x="215900" y="101600"/>
                  </a:lnTo>
                  <a:lnTo>
                    <a:pt x="241300" y="114300"/>
                  </a:lnTo>
                  <a:lnTo>
                    <a:pt x="254000" y="114300"/>
                  </a:lnTo>
                  <a:lnTo>
                    <a:pt x="266700" y="114300"/>
                  </a:lnTo>
                  <a:lnTo>
                    <a:pt x="292100" y="101600"/>
                  </a:lnTo>
                  <a:lnTo>
                    <a:pt x="304800" y="76200"/>
                  </a:lnTo>
                  <a:lnTo>
                    <a:pt x="304800" y="76200"/>
                  </a:lnTo>
                  <a:lnTo>
                    <a:pt x="304800" y="50800"/>
                  </a:lnTo>
                  <a:lnTo>
                    <a:pt x="304800" y="38100"/>
                  </a:lnTo>
                  <a:lnTo>
                    <a:pt x="304800" y="25400"/>
                  </a:lnTo>
                  <a:lnTo>
                    <a:pt x="292100" y="25400"/>
                  </a:lnTo>
                  <a:lnTo>
                    <a:pt x="304800" y="25400"/>
                  </a:lnTo>
                  <a:lnTo>
                    <a:pt x="292100" y="25400"/>
                  </a:lnTo>
                  <a:lnTo>
                    <a:pt x="241300" y="38100"/>
                  </a:lnTo>
                  <a:lnTo>
                    <a:pt x="228600" y="50800"/>
                  </a:lnTo>
                  <a:lnTo>
                    <a:pt x="215900" y="76200"/>
                  </a:lnTo>
                  <a:lnTo>
                    <a:pt x="215900" y="101600"/>
                  </a:lnTo>
                  <a:lnTo>
                    <a:pt x="241300" y="127000"/>
                  </a:lnTo>
                  <a:lnTo>
                    <a:pt x="241300" y="139700"/>
                  </a:lnTo>
                  <a:lnTo>
                    <a:pt x="266700" y="165100"/>
                  </a:lnTo>
                  <a:lnTo>
                    <a:pt x="304800" y="165100"/>
                  </a:lnTo>
                  <a:lnTo>
                    <a:pt x="330200" y="165100"/>
                  </a:lnTo>
                  <a:lnTo>
                    <a:pt x="355600" y="165100"/>
                  </a:lnTo>
                  <a:lnTo>
                    <a:pt x="381000" y="177800"/>
                  </a:lnTo>
                  <a:lnTo>
                    <a:pt x="3937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1384300" y="3048000"/>
              <a:ext cx="317501" cy="330201"/>
            </a:xfrm>
            <a:custGeom>
              <a:avLst/>
              <a:gdLst/>
              <a:ahLst/>
              <a:cxnLst/>
              <a:rect l="0" t="0" r="0" b="0"/>
              <a:pathLst>
                <a:path w="317501" h="330201">
                  <a:moveTo>
                    <a:pt x="254000" y="50800"/>
                  </a:moveTo>
                  <a:lnTo>
                    <a:pt x="203200" y="25400"/>
                  </a:lnTo>
                  <a:lnTo>
                    <a:pt x="165100" y="12700"/>
                  </a:lnTo>
                  <a:lnTo>
                    <a:pt x="139700" y="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50800" y="25400"/>
                  </a:lnTo>
                  <a:lnTo>
                    <a:pt x="25400" y="50800"/>
                  </a:lnTo>
                  <a:lnTo>
                    <a:pt x="12700" y="101600"/>
                  </a:lnTo>
                  <a:lnTo>
                    <a:pt x="0" y="152400"/>
                  </a:lnTo>
                  <a:lnTo>
                    <a:pt x="0" y="203200"/>
                  </a:lnTo>
                  <a:lnTo>
                    <a:pt x="0" y="254000"/>
                  </a:lnTo>
                  <a:lnTo>
                    <a:pt x="12700" y="292100"/>
                  </a:lnTo>
                  <a:lnTo>
                    <a:pt x="38100" y="317500"/>
                  </a:lnTo>
                  <a:lnTo>
                    <a:pt x="50800" y="330200"/>
                  </a:lnTo>
                  <a:lnTo>
                    <a:pt x="76200" y="317500"/>
                  </a:lnTo>
                  <a:lnTo>
                    <a:pt x="101600" y="304800"/>
                  </a:lnTo>
                  <a:lnTo>
                    <a:pt x="114300" y="279400"/>
                  </a:lnTo>
                  <a:lnTo>
                    <a:pt x="139700" y="228600"/>
                  </a:lnTo>
                  <a:lnTo>
                    <a:pt x="152400" y="190500"/>
                  </a:lnTo>
                  <a:lnTo>
                    <a:pt x="165100" y="139700"/>
                  </a:lnTo>
                  <a:lnTo>
                    <a:pt x="177800" y="101600"/>
                  </a:lnTo>
                  <a:lnTo>
                    <a:pt x="190500" y="88900"/>
                  </a:lnTo>
                  <a:lnTo>
                    <a:pt x="190500" y="76200"/>
                  </a:lnTo>
                  <a:lnTo>
                    <a:pt x="190500" y="76200"/>
                  </a:lnTo>
                  <a:lnTo>
                    <a:pt x="190500" y="76200"/>
                  </a:lnTo>
                  <a:lnTo>
                    <a:pt x="228600" y="127000"/>
                  </a:lnTo>
                  <a:lnTo>
                    <a:pt x="241300" y="152400"/>
                  </a:lnTo>
                  <a:lnTo>
                    <a:pt x="254000" y="190500"/>
                  </a:lnTo>
                  <a:lnTo>
                    <a:pt x="254000" y="228600"/>
                  </a:lnTo>
                  <a:lnTo>
                    <a:pt x="279400" y="266700"/>
                  </a:lnTo>
                  <a:lnTo>
                    <a:pt x="292100" y="292100"/>
                  </a:lnTo>
                  <a:lnTo>
                    <a:pt x="317500" y="304800"/>
                  </a:lnTo>
                  <a:lnTo>
                    <a:pt x="3175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879600" y="3111500"/>
              <a:ext cx="431801" cy="1"/>
            </a:xfrm>
            <a:custGeom>
              <a:avLst/>
              <a:gdLst/>
              <a:ahLst/>
              <a:cxnLst/>
              <a:rect l="0" t="0" r="0" b="0"/>
              <a:pathLst>
                <a:path w="431801" h="1">
                  <a:moveTo>
                    <a:pt x="0" y="0"/>
                  </a:moveTo>
                  <a:lnTo>
                    <a:pt x="63500" y="0"/>
                  </a:lnTo>
                  <a:lnTo>
                    <a:pt x="114300" y="0"/>
                  </a:lnTo>
                  <a:lnTo>
                    <a:pt x="165100" y="0"/>
                  </a:lnTo>
                  <a:lnTo>
                    <a:pt x="215900" y="0"/>
                  </a:lnTo>
                  <a:lnTo>
                    <a:pt x="266700" y="0"/>
                  </a:lnTo>
                  <a:lnTo>
                    <a:pt x="330200" y="0"/>
                  </a:lnTo>
                  <a:lnTo>
                    <a:pt x="368300" y="0"/>
                  </a:lnTo>
                  <a:lnTo>
                    <a:pt x="419100" y="0"/>
                  </a:lnTo>
                  <a:lnTo>
                    <a:pt x="431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1993900" y="3263900"/>
              <a:ext cx="355601" cy="12701"/>
            </a:xfrm>
            <a:custGeom>
              <a:avLst/>
              <a:gdLst/>
              <a:ahLst/>
              <a:cxnLst/>
              <a:rect l="0" t="0" r="0" b="0"/>
              <a:pathLst>
                <a:path w="355601" h="12701">
                  <a:moveTo>
                    <a:pt x="0" y="0"/>
                  </a:moveTo>
                  <a:lnTo>
                    <a:pt x="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101600" y="0"/>
                  </a:lnTo>
                  <a:lnTo>
                    <a:pt x="139700" y="0"/>
                  </a:lnTo>
                  <a:lnTo>
                    <a:pt x="190500" y="0"/>
                  </a:lnTo>
                  <a:lnTo>
                    <a:pt x="241300" y="12700"/>
                  </a:lnTo>
                  <a:lnTo>
                    <a:pt x="279400" y="12700"/>
                  </a:lnTo>
                  <a:lnTo>
                    <a:pt x="342900" y="12700"/>
                  </a:lnTo>
                  <a:lnTo>
                    <a:pt x="3556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2095500" y="2959100"/>
              <a:ext cx="190501" cy="431801"/>
            </a:xfrm>
            <a:custGeom>
              <a:avLst/>
              <a:gdLst/>
              <a:ahLst/>
              <a:cxnLst/>
              <a:rect l="0" t="0" r="0" b="0"/>
              <a:pathLst>
                <a:path w="190501" h="431801">
                  <a:moveTo>
                    <a:pt x="190500" y="0"/>
                  </a:moveTo>
                  <a:lnTo>
                    <a:pt x="190500" y="12700"/>
                  </a:lnTo>
                  <a:lnTo>
                    <a:pt x="165100" y="88900"/>
                  </a:lnTo>
                  <a:lnTo>
                    <a:pt x="152400" y="127000"/>
                  </a:lnTo>
                  <a:lnTo>
                    <a:pt x="139700" y="177800"/>
                  </a:lnTo>
                  <a:lnTo>
                    <a:pt x="114300" y="215900"/>
                  </a:lnTo>
                  <a:lnTo>
                    <a:pt x="101600" y="254000"/>
                  </a:lnTo>
                  <a:lnTo>
                    <a:pt x="76200" y="292100"/>
                  </a:lnTo>
                  <a:lnTo>
                    <a:pt x="50800" y="330200"/>
                  </a:lnTo>
                  <a:lnTo>
                    <a:pt x="25400" y="368300"/>
                  </a:lnTo>
                  <a:lnTo>
                    <a:pt x="12700" y="393700"/>
                  </a:lnTo>
                  <a:lnTo>
                    <a:pt x="0" y="419100"/>
                  </a:lnTo>
                  <a:lnTo>
                    <a:pt x="0" y="419100"/>
                  </a:lnTo>
                  <a:lnTo>
                    <a:pt x="0" y="419100"/>
                  </a:lnTo>
                  <a:lnTo>
                    <a:pt x="0" y="431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2616200" y="3048000"/>
              <a:ext cx="317501" cy="330201"/>
            </a:xfrm>
            <a:custGeom>
              <a:avLst/>
              <a:gdLst/>
              <a:ahLst/>
              <a:cxnLst/>
              <a:rect l="0" t="0" r="0" b="0"/>
              <a:pathLst>
                <a:path w="317501" h="330201">
                  <a:moveTo>
                    <a:pt x="38100" y="88900"/>
                  </a:moveTo>
                  <a:lnTo>
                    <a:pt x="12700" y="127000"/>
                  </a:lnTo>
                  <a:lnTo>
                    <a:pt x="12700" y="190500"/>
                  </a:lnTo>
                  <a:lnTo>
                    <a:pt x="25400" y="228600"/>
                  </a:lnTo>
                  <a:lnTo>
                    <a:pt x="50800" y="279400"/>
                  </a:lnTo>
                  <a:lnTo>
                    <a:pt x="63500" y="304800"/>
                  </a:lnTo>
                  <a:lnTo>
                    <a:pt x="88900" y="330200"/>
                  </a:lnTo>
                  <a:lnTo>
                    <a:pt x="127000" y="330200"/>
                  </a:lnTo>
                  <a:lnTo>
                    <a:pt x="165100" y="330200"/>
                  </a:lnTo>
                  <a:lnTo>
                    <a:pt x="190500" y="330200"/>
                  </a:lnTo>
                  <a:lnTo>
                    <a:pt x="228600" y="304800"/>
                  </a:lnTo>
                  <a:lnTo>
                    <a:pt x="254000" y="279400"/>
                  </a:lnTo>
                  <a:lnTo>
                    <a:pt x="292100" y="241300"/>
                  </a:lnTo>
                  <a:lnTo>
                    <a:pt x="304800" y="190500"/>
                  </a:lnTo>
                  <a:lnTo>
                    <a:pt x="317500" y="139700"/>
                  </a:lnTo>
                  <a:lnTo>
                    <a:pt x="304800" y="101600"/>
                  </a:lnTo>
                  <a:lnTo>
                    <a:pt x="279400" y="63500"/>
                  </a:lnTo>
                  <a:lnTo>
                    <a:pt x="254000" y="38100"/>
                  </a:lnTo>
                  <a:lnTo>
                    <a:pt x="215900" y="25400"/>
                  </a:lnTo>
                  <a:lnTo>
                    <a:pt x="177800" y="0"/>
                  </a:lnTo>
                  <a:lnTo>
                    <a:pt x="139700" y="0"/>
                  </a:lnTo>
                  <a:lnTo>
                    <a:pt x="101600" y="1270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12700" y="63500"/>
                  </a:lnTo>
                  <a:lnTo>
                    <a:pt x="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4343400" y="4165600"/>
              <a:ext cx="127001" cy="482601"/>
            </a:xfrm>
            <a:custGeom>
              <a:avLst/>
              <a:gdLst/>
              <a:ahLst/>
              <a:cxnLst/>
              <a:rect l="0" t="0" r="0" b="0"/>
              <a:pathLst>
                <a:path w="127001" h="482601">
                  <a:moveTo>
                    <a:pt x="101600" y="0"/>
                  </a:moveTo>
                  <a:lnTo>
                    <a:pt x="88900" y="0"/>
                  </a:lnTo>
                  <a:lnTo>
                    <a:pt x="63500" y="12700"/>
                  </a:lnTo>
                  <a:lnTo>
                    <a:pt x="50800" y="25400"/>
                  </a:lnTo>
                  <a:lnTo>
                    <a:pt x="38100" y="63500"/>
                  </a:lnTo>
                  <a:lnTo>
                    <a:pt x="25400" y="88900"/>
                  </a:lnTo>
                  <a:lnTo>
                    <a:pt x="12700" y="139700"/>
                  </a:lnTo>
                  <a:lnTo>
                    <a:pt x="0" y="190500"/>
                  </a:lnTo>
                  <a:lnTo>
                    <a:pt x="0" y="241300"/>
                  </a:lnTo>
                  <a:lnTo>
                    <a:pt x="0" y="292100"/>
                  </a:lnTo>
                  <a:lnTo>
                    <a:pt x="12700" y="330200"/>
                  </a:lnTo>
                  <a:lnTo>
                    <a:pt x="25400" y="381000"/>
                  </a:lnTo>
                  <a:lnTo>
                    <a:pt x="38100" y="406400"/>
                  </a:lnTo>
                  <a:lnTo>
                    <a:pt x="63500" y="431800"/>
                  </a:lnTo>
                  <a:lnTo>
                    <a:pt x="76200" y="457200"/>
                  </a:lnTo>
                  <a:lnTo>
                    <a:pt x="101600" y="482600"/>
                  </a:lnTo>
                  <a:lnTo>
                    <a:pt x="127000" y="482600"/>
                  </a:lnTo>
                  <a:lnTo>
                    <a:pt x="127000" y="482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4610100" y="42672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0" y="0"/>
                  </a:moveTo>
                  <a:lnTo>
                    <a:pt x="12700" y="254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127000" y="139700"/>
                  </a:lnTo>
                  <a:lnTo>
                    <a:pt x="139700" y="165100"/>
                  </a:lnTo>
                  <a:lnTo>
                    <a:pt x="152400" y="190500"/>
                  </a:lnTo>
                  <a:lnTo>
                    <a:pt x="165100" y="203200"/>
                  </a:lnTo>
                  <a:lnTo>
                    <a:pt x="152400" y="203200"/>
                  </a:lnTo>
                  <a:lnTo>
                    <a:pt x="165100" y="203200"/>
                  </a:lnTo>
                  <a:lnTo>
                    <a:pt x="1778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4622800" y="4254500"/>
              <a:ext cx="165101" cy="254001"/>
            </a:xfrm>
            <a:custGeom>
              <a:avLst/>
              <a:gdLst/>
              <a:ahLst/>
              <a:cxnLst/>
              <a:rect l="0" t="0" r="0" b="0"/>
              <a:pathLst>
                <a:path w="165101" h="254001">
                  <a:moveTo>
                    <a:pt x="165100" y="0"/>
                  </a:moveTo>
                  <a:lnTo>
                    <a:pt x="152400" y="12700"/>
                  </a:lnTo>
                  <a:lnTo>
                    <a:pt x="152400" y="25400"/>
                  </a:lnTo>
                  <a:lnTo>
                    <a:pt x="101600" y="88900"/>
                  </a:lnTo>
                  <a:lnTo>
                    <a:pt x="88900" y="127000"/>
                  </a:lnTo>
                  <a:lnTo>
                    <a:pt x="63500" y="152400"/>
                  </a:lnTo>
                  <a:lnTo>
                    <a:pt x="50800" y="177800"/>
                  </a:lnTo>
                  <a:lnTo>
                    <a:pt x="25400" y="203200"/>
                  </a:lnTo>
                  <a:lnTo>
                    <a:pt x="12700" y="215900"/>
                  </a:lnTo>
                  <a:lnTo>
                    <a:pt x="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4978400" y="42545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25400" y="0"/>
                  </a:moveTo>
                  <a:lnTo>
                    <a:pt x="25400" y="254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12700" y="1143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4940300" y="4330700"/>
              <a:ext cx="215901" cy="25401"/>
            </a:xfrm>
            <a:custGeom>
              <a:avLst/>
              <a:gdLst/>
              <a:ahLst/>
              <a:cxnLst/>
              <a:rect l="0" t="0" r="0" b="0"/>
              <a:pathLst>
                <a:path w="215901" h="25401">
                  <a:moveTo>
                    <a:pt x="0" y="25400"/>
                  </a:moveTo>
                  <a:lnTo>
                    <a:pt x="25400" y="127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39700" y="12700"/>
                  </a:lnTo>
                  <a:lnTo>
                    <a:pt x="1651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5219700" y="4229100"/>
              <a:ext cx="177801" cy="330201"/>
            </a:xfrm>
            <a:custGeom>
              <a:avLst/>
              <a:gdLst/>
              <a:ahLst/>
              <a:cxnLst/>
              <a:rect l="0" t="0" r="0" b="0"/>
              <a:pathLst>
                <a:path w="177801" h="330201">
                  <a:moveTo>
                    <a:pt x="76200" y="0"/>
                  </a:moveTo>
                  <a:lnTo>
                    <a:pt x="101600" y="12700"/>
                  </a:lnTo>
                  <a:lnTo>
                    <a:pt x="114300" y="25400"/>
                  </a:lnTo>
                  <a:lnTo>
                    <a:pt x="114300" y="25400"/>
                  </a:lnTo>
                  <a:lnTo>
                    <a:pt x="114300" y="25400"/>
                  </a:lnTo>
                  <a:lnTo>
                    <a:pt x="114300" y="76200"/>
                  </a:lnTo>
                  <a:lnTo>
                    <a:pt x="101600" y="101600"/>
                  </a:lnTo>
                  <a:lnTo>
                    <a:pt x="88900" y="114300"/>
                  </a:lnTo>
                  <a:lnTo>
                    <a:pt x="76200" y="139700"/>
                  </a:lnTo>
                  <a:lnTo>
                    <a:pt x="63500" y="152400"/>
                  </a:lnTo>
                  <a:lnTo>
                    <a:pt x="76200" y="152400"/>
                  </a:lnTo>
                  <a:lnTo>
                    <a:pt x="88900" y="139700"/>
                  </a:lnTo>
                  <a:lnTo>
                    <a:pt x="152400" y="152400"/>
                  </a:lnTo>
                  <a:lnTo>
                    <a:pt x="165100" y="152400"/>
                  </a:lnTo>
                  <a:lnTo>
                    <a:pt x="177800" y="177800"/>
                  </a:lnTo>
                  <a:lnTo>
                    <a:pt x="177800" y="190500"/>
                  </a:lnTo>
                  <a:lnTo>
                    <a:pt x="177800" y="215900"/>
                  </a:lnTo>
                  <a:lnTo>
                    <a:pt x="165100" y="241300"/>
                  </a:lnTo>
                  <a:lnTo>
                    <a:pt x="152400" y="266700"/>
                  </a:lnTo>
                  <a:lnTo>
                    <a:pt x="114300" y="279400"/>
                  </a:lnTo>
                  <a:lnTo>
                    <a:pt x="88900" y="292100"/>
                  </a:lnTo>
                  <a:lnTo>
                    <a:pt x="63500" y="317500"/>
                  </a:lnTo>
                  <a:lnTo>
                    <a:pt x="38100" y="330200"/>
                  </a:lnTo>
                  <a:lnTo>
                    <a:pt x="25400" y="330200"/>
                  </a:lnTo>
                  <a:lnTo>
                    <a:pt x="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5486400" y="4140200"/>
              <a:ext cx="114301" cy="482601"/>
            </a:xfrm>
            <a:custGeom>
              <a:avLst/>
              <a:gdLst/>
              <a:ahLst/>
              <a:cxnLst/>
              <a:rect l="0" t="0" r="0" b="0"/>
              <a:pathLst>
                <a:path w="114301" h="482601">
                  <a:moveTo>
                    <a:pt x="12700" y="0"/>
                  </a:moveTo>
                  <a:lnTo>
                    <a:pt x="38100" y="12700"/>
                  </a:lnTo>
                  <a:lnTo>
                    <a:pt x="63500" y="38100"/>
                  </a:lnTo>
                  <a:lnTo>
                    <a:pt x="76200" y="63500"/>
                  </a:lnTo>
                  <a:lnTo>
                    <a:pt x="88900" y="114300"/>
                  </a:lnTo>
                  <a:lnTo>
                    <a:pt x="101600" y="152400"/>
                  </a:lnTo>
                  <a:lnTo>
                    <a:pt x="114300" y="190500"/>
                  </a:lnTo>
                  <a:lnTo>
                    <a:pt x="114300" y="241300"/>
                  </a:lnTo>
                  <a:lnTo>
                    <a:pt x="101600" y="279400"/>
                  </a:lnTo>
                  <a:lnTo>
                    <a:pt x="88900" y="330200"/>
                  </a:lnTo>
                  <a:lnTo>
                    <a:pt x="63500" y="381000"/>
                  </a:lnTo>
                  <a:lnTo>
                    <a:pt x="50800" y="419100"/>
                  </a:lnTo>
                  <a:lnTo>
                    <a:pt x="25400" y="444500"/>
                  </a:lnTo>
                  <a:lnTo>
                    <a:pt x="0" y="469900"/>
                  </a:lnTo>
                  <a:lnTo>
                    <a:pt x="0" y="482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5689600" y="4140200"/>
              <a:ext cx="114301" cy="469901"/>
            </a:xfrm>
            <a:custGeom>
              <a:avLst/>
              <a:gdLst/>
              <a:ahLst/>
              <a:cxnLst/>
              <a:rect l="0" t="0" r="0" b="0"/>
              <a:pathLst>
                <a:path w="114301" h="469901">
                  <a:moveTo>
                    <a:pt x="76200" y="0"/>
                  </a:moveTo>
                  <a:lnTo>
                    <a:pt x="76200" y="0"/>
                  </a:lnTo>
                  <a:lnTo>
                    <a:pt x="76200" y="12700"/>
                  </a:lnTo>
                  <a:lnTo>
                    <a:pt x="25400" y="127000"/>
                  </a:lnTo>
                  <a:lnTo>
                    <a:pt x="12700" y="190500"/>
                  </a:lnTo>
                  <a:lnTo>
                    <a:pt x="0" y="241300"/>
                  </a:lnTo>
                  <a:lnTo>
                    <a:pt x="0" y="292100"/>
                  </a:lnTo>
                  <a:lnTo>
                    <a:pt x="12700" y="342900"/>
                  </a:lnTo>
                  <a:lnTo>
                    <a:pt x="12700" y="381000"/>
                  </a:lnTo>
                  <a:lnTo>
                    <a:pt x="38100" y="419100"/>
                  </a:lnTo>
                  <a:lnTo>
                    <a:pt x="50800" y="444500"/>
                  </a:lnTo>
                  <a:lnTo>
                    <a:pt x="76200" y="444500"/>
                  </a:lnTo>
                  <a:lnTo>
                    <a:pt x="101600" y="457200"/>
                  </a:lnTo>
                  <a:lnTo>
                    <a:pt x="114300" y="469900"/>
                  </a:lnTo>
                  <a:lnTo>
                    <a:pt x="114300" y="457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5880100" y="4241800"/>
              <a:ext cx="203201" cy="279401"/>
            </a:xfrm>
            <a:custGeom>
              <a:avLst/>
              <a:gdLst/>
              <a:ahLst/>
              <a:cxnLst/>
              <a:rect l="0" t="0" r="0" b="0"/>
              <a:pathLst>
                <a:path w="203201" h="279401">
                  <a:moveTo>
                    <a:pt x="0" y="0"/>
                  </a:moveTo>
                  <a:lnTo>
                    <a:pt x="12700" y="12700"/>
                  </a:lnTo>
                  <a:lnTo>
                    <a:pt x="25400" y="50800"/>
                  </a:lnTo>
                  <a:lnTo>
                    <a:pt x="63500" y="76200"/>
                  </a:lnTo>
                  <a:lnTo>
                    <a:pt x="76200" y="101600"/>
                  </a:lnTo>
                  <a:lnTo>
                    <a:pt x="88900" y="127000"/>
                  </a:lnTo>
                  <a:lnTo>
                    <a:pt x="127000" y="165100"/>
                  </a:lnTo>
                  <a:lnTo>
                    <a:pt x="139700" y="190500"/>
                  </a:lnTo>
                  <a:lnTo>
                    <a:pt x="152400" y="228600"/>
                  </a:lnTo>
                  <a:lnTo>
                    <a:pt x="177800" y="254000"/>
                  </a:lnTo>
                  <a:lnTo>
                    <a:pt x="190500" y="266700"/>
                  </a:lnTo>
                  <a:lnTo>
                    <a:pt x="2032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5854700" y="4203700"/>
              <a:ext cx="228601" cy="292101"/>
            </a:xfrm>
            <a:custGeom>
              <a:avLst/>
              <a:gdLst/>
              <a:ahLst/>
              <a:cxnLst/>
              <a:rect l="0" t="0" r="0" b="0"/>
              <a:pathLst>
                <a:path w="228601" h="292101">
                  <a:moveTo>
                    <a:pt x="228600" y="0"/>
                  </a:moveTo>
                  <a:lnTo>
                    <a:pt x="228600" y="12700"/>
                  </a:lnTo>
                  <a:lnTo>
                    <a:pt x="177800" y="88900"/>
                  </a:lnTo>
                  <a:lnTo>
                    <a:pt x="152400" y="127000"/>
                  </a:lnTo>
                  <a:lnTo>
                    <a:pt x="114300" y="165100"/>
                  </a:lnTo>
                  <a:lnTo>
                    <a:pt x="88900" y="190500"/>
                  </a:lnTo>
                  <a:lnTo>
                    <a:pt x="63500" y="215900"/>
                  </a:lnTo>
                  <a:lnTo>
                    <a:pt x="38100" y="228600"/>
                  </a:lnTo>
                  <a:lnTo>
                    <a:pt x="25400" y="266700"/>
                  </a:lnTo>
                  <a:lnTo>
                    <a:pt x="0" y="279400"/>
                  </a:lnTo>
                  <a:lnTo>
                    <a:pt x="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6261100" y="4229100"/>
              <a:ext cx="12701" cy="254001"/>
            </a:xfrm>
            <a:custGeom>
              <a:avLst/>
              <a:gdLst/>
              <a:ahLst/>
              <a:cxnLst/>
              <a:rect l="0" t="0" r="0" b="0"/>
              <a:pathLst>
                <a:path w="12701" h="254001">
                  <a:moveTo>
                    <a:pt x="1270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12700" y="88900"/>
                  </a:lnTo>
                  <a:lnTo>
                    <a:pt x="12700" y="1397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6172200" y="4318000"/>
              <a:ext cx="228601" cy="25401"/>
            </a:xfrm>
            <a:custGeom>
              <a:avLst/>
              <a:gdLst/>
              <a:ahLst/>
              <a:cxnLst/>
              <a:rect l="0" t="0" r="0" b="0"/>
              <a:pathLst>
                <a:path w="228601" h="25401">
                  <a:moveTo>
                    <a:pt x="0" y="25400"/>
                  </a:moveTo>
                  <a:lnTo>
                    <a:pt x="50800" y="12700"/>
                  </a:lnTo>
                  <a:lnTo>
                    <a:pt x="762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77800" y="0"/>
                  </a:lnTo>
                  <a:lnTo>
                    <a:pt x="215900" y="0"/>
                  </a:lnTo>
                  <a:lnTo>
                    <a:pt x="2286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6515100" y="4241800"/>
              <a:ext cx="203201" cy="190501"/>
            </a:xfrm>
            <a:custGeom>
              <a:avLst/>
              <a:gdLst/>
              <a:ahLst/>
              <a:cxnLst/>
              <a:rect l="0" t="0" r="0" b="0"/>
              <a:pathLst>
                <a:path w="203201" h="190501">
                  <a:moveTo>
                    <a:pt x="38100" y="0"/>
                  </a:moveTo>
                  <a:lnTo>
                    <a:pt x="63500" y="0"/>
                  </a:lnTo>
                  <a:lnTo>
                    <a:pt x="76200" y="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14300" y="25400"/>
                  </a:lnTo>
                  <a:lnTo>
                    <a:pt x="88900" y="76200"/>
                  </a:lnTo>
                  <a:lnTo>
                    <a:pt x="76200" y="101600"/>
                  </a:lnTo>
                  <a:lnTo>
                    <a:pt x="63500" y="1397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0" y="190500"/>
                  </a:lnTo>
                  <a:lnTo>
                    <a:pt x="12700" y="190500"/>
                  </a:lnTo>
                  <a:lnTo>
                    <a:pt x="25400" y="190500"/>
                  </a:lnTo>
                  <a:lnTo>
                    <a:pt x="88900" y="190500"/>
                  </a:lnTo>
                  <a:lnTo>
                    <a:pt x="114300" y="190500"/>
                  </a:lnTo>
                  <a:lnTo>
                    <a:pt x="139700" y="190500"/>
                  </a:lnTo>
                  <a:lnTo>
                    <a:pt x="152400" y="190500"/>
                  </a:lnTo>
                  <a:lnTo>
                    <a:pt x="177800" y="190500"/>
                  </a:lnTo>
                  <a:lnTo>
                    <a:pt x="190500" y="190500"/>
                  </a:lnTo>
                  <a:lnTo>
                    <a:pt x="203200" y="190500"/>
                  </a:lnTo>
                  <a:lnTo>
                    <a:pt x="2032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6781800" y="4076700"/>
              <a:ext cx="127001" cy="495301"/>
            </a:xfrm>
            <a:custGeom>
              <a:avLst/>
              <a:gdLst/>
              <a:ahLst/>
              <a:cxnLst/>
              <a:rect l="0" t="0" r="0" b="0"/>
              <a:pathLst>
                <a:path w="127001" h="495301">
                  <a:moveTo>
                    <a:pt x="0" y="0"/>
                  </a:moveTo>
                  <a:lnTo>
                    <a:pt x="12700" y="0"/>
                  </a:lnTo>
                  <a:lnTo>
                    <a:pt x="50800" y="38100"/>
                  </a:lnTo>
                  <a:lnTo>
                    <a:pt x="63500" y="63500"/>
                  </a:lnTo>
                  <a:lnTo>
                    <a:pt x="88900" y="88900"/>
                  </a:lnTo>
                  <a:lnTo>
                    <a:pt x="101600" y="114300"/>
                  </a:lnTo>
                  <a:lnTo>
                    <a:pt x="114300" y="152400"/>
                  </a:lnTo>
                  <a:lnTo>
                    <a:pt x="127000" y="190500"/>
                  </a:lnTo>
                  <a:lnTo>
                    <a:pt x="127000" y="241300"/>
                  </a:lnTo>
                  <a:lnTo>
                    <a:pt x="127000" y="279400"/>
                  </a:lnTo>
                  <a:lnTo>
                    <a:pt x="127000" y="330200"/>
                  </a:lnTo>
                  <a:lnTo>
                    <a:pt x="114300" y="368300"/>
                  </a:lnTo>
                  <a:lnTo>
                    <a:pt x="88900" y="406400"/>
                  </a:lnTo>
                  <a:lnTo>
                    <a:pt x="76200" y="431800"/>
                  </a:lnTo>
                  <a:lnTo>
                    <a:pt x="50800" y="457200"/>
                  </a:lnTo>
                  <a:lnTo>
                    <a:pt x="25400" y="482600"/>
                  </a:lnTo>
                  <a:lnTo>
                    <a:pt x="25400" y="495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7988300" y="3619500"/>
              <a:ext cx="660401" cy="952501"/>
            </a:xfrm>
            <a:custGeom>
              <a:avLst/>
              <a:gdLst/>
              <a:ahLst/>
              <a:cxnLst/>
              <a:rect l="0" t="0" r="0" b="0"/>
              <a:pathLst>
                <a:path w="660401" h="952501">
                  <a:moveTo>
                    <a:pt x="0" y="0"/>
                  </a:moveTo>
                  <a:lnTo>
                    <a:pt x="38100" y="38100"/>
                  </a:lnTo>
                  <a:lnTo>
                    <a:pt x="63500" y="63500"/>
                  </a:lnTo>
                  <a:lnTo>
                    <a:pt x="101600" y="114300"/>
                  </a:lnTo>
                  <a:lnTo>
                    <a:pt x="127000" y="152400"/>
                  </a:lnTo>
                  <a:lnTo>
                    <a:pt x="165100" y="203200"/>
                  </a:lnTo>
                  <a:lnTo>
                    <a:pt x="203200" y="241300"/>
                  </a:lnTo>
                  <a:lnTo>
                    <a:pt x="241300" y="304800"/>
                  </a:lnTo>
                  <a:lnTo>
                    <a:pt x="266700" y="355600"/>
                  </a:lnTo>
                  <a:lnTo>
                    <a:pt x="317500" y="419100"/>
                  </a:lnTo>
                  <a:lnTo>
                    <a:pt x="355600" y="482600"/>
                  </a:lnTo>
                  <a:lnTo>
                    <a:pt x="393700" y="546100"/>
                  </a:lnTo>
                  <a:lnTo>
                    <a:pt x="431800" y="596900"/>
                  </a:lnTo>
                  <a:lnTo>
                    <a:pt x="469900" y="660400"/>
                  </a:lnTo>
                  <a:lnTo>
                    <a:pt x="508000" y="711200"/>
                  </a:lnTo>
                  <a:lnTo>
                    <a:pt x="533400" y="774700"/>
                  </a:lnTo>
                  <a:lnTo>
                    <a:pt x="571500" y="825500"/>
                  </a:lnTo>
                  <a:lnTo>
                    <a:pt x="596900" y="876300"/>
                  </a:lnTo>
                  <a:lnTo>
                    <a:pt x="609600" y="914400"/>
                  </a:lnTo>
                  <a:lnTo>
                    <a:pt x="635000" y="939800"/>
                  </a:lnTo>
                  <a:lnTo>
                    <a:pt x="635000" y="952500"/>
                  </a:lnTo>
                  <a:lnTo>
                    <a:pt x="660400" y="952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7988300" y="3530600"/>
              <a:ext cx="685801" cy="977901"/>
            </a:xfrm>
            <a:custGeom>
              <a:avLst/>
              <a:gdLst/>
              <a:ahLst/>
              <a:cxnLst/>
              <a:rect l="0" t="0" r="0" b="0"/>
              <a:pathLst>
                <a:path w="685801" h="977901">
                  <a:moveTo>
                    <a:pt x="685800" y="0"/>
                  </a:moveTo>
                  <a:lnTo>
                    <a:pt x="660400" y="50800"/>
                  </a:lnTo>
                  <a:lnTo>
                    <a:pt x="635000" y="88900"/>
                  </a:lnTo>
                  <a:lnTo>
                    <a:pt x="596900" y="127000"/>
                  </a:lnTo>
                  <a:lnTo>
                    <a:pt x="571500" y="190500"/>
                  </a:lnTo>
                  <a:lnTo>
                    <a:pt x="520700" y="241300"/>
                  </a:lnTo>
                  <a:lnTo>
                    <a:pt x="482600" y="292100"/>
                  </a:lnTo>
                  <a:lnTo>
                    <a:pt x="431800" y="355600"/>
                  </a:lnTo>
                  <a:lnTo>
                    <a:pt x="393700" y="419100"/>
                  </a:lnTo>
                  <a:lnTo>
                    <a:pt x="342900" y="482600"/>
                  </a:lnTo>
                  <a:lnTo>
                    <a:pt x="292100" y="546100"/>
                  </a:lnTo>
                  <a:lnTo>
                    <a:pt x="241300" y="609600"/>
                  </a:lnTo>
                  <a:lnTo>
                    <a:pt x="203200" y="660400"/>
                  </a:lnTo>
                  <a:lnTo>
                    <a:pt x="165100" y="723900"/>
                  </a:lnTo>
                  <a:lnTo>
                    <a:pt x="127000" y="787400"/>
                  </a:lnTo>
                  <a:lnTo>
                    <a:pt x="88900" y="838200"/>
                  </a:lnTo>
                  <a:lnTo>
                    <a:pt x="63500" y="876300"/>
                  </a:lnTo>
                  <a:lnTo>
                    <a:pt x="25400" y="914400"/>
                  </a:lnTo>
                  <a:lnTo>
                    <a:pt x="12700" y="939800"/>
                  </a:lnTo>
                  <a:lnTo>
                    <a:pt x="0" y="965200"/>
                  </a:lnTo>
                  <a:lnTo>
                    <a:pt x="0" y="977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8229600" y="3441700"/>
              <a:ext cx="152401" cy="330201"/>
            </a:xfrm>
            <a:custGeom>
              <a:avLst/>
              <a:gdLst/>
              <a:ahLst/>
              <a:cxnLst/>
              <a:rect l="0" t="0" r="0" b="0"/>
              <a:pathLst>
                <a:path w="152401" h="330201">
                  <a:moveTo>
                    <a:pt x="76200" y="0"/>
                  </a:moveTo>
                  <a:lnTo>
                    <a:pt x="63500" y="25400"/>
                  </a:lnTo>
                  <a:lnTo>
                    <a:pt x="50800" y="50800"/>
                  </a:lnTo>
                  <a:lnTo>
                    <a:pt x="38100" y="88900"/>
                  </a:lnTo>
                  <a:lnTo>
                    <a:pt x="25400" y="127000"/>
                  </a:lnTo>
                  <a:lnTo>
                    <a:pt x="12700" y="177800"/>
                  </a:lnTo>
                  <a:lnTo>
                    <a:pt x="0" y="215900"/>
                  </a:lnTo>
                  <a:lnTo>
                    <a:pt x="0" y="254000"/>
                  </a:lnTo>
                  <a:lnTo>
                    <a:pt x="12700" y="292100"/>
                  </a:lnTo>
                  <a:lnTo>
                    <a:pt x="25400" y="317500"/>
                  </a:lnTo>
                  <a:lnTo>
                    <a:pt x="50800" y="330200"/>
                  </a:lnTo>
                  <a:lnTo>
                    <a:pt x="76200" y="330200"/>
                  </a:lnTo>
                  <a:lnTo>
                    <a:pt x="88900" y="330200"/>
                  </a:lnTo>
                  <a:lnTo>
                    <a:pt x="114300" y="317500"/>
                  </a:lnTo>
                  <a:lnTo>
                    <a:pt x="139700" y="292100"/>
                  </a:lnTo>
                  <a:lnTo>
                    <a:pt x="152400" y="279400"/>
                  </a:lnTo>
                  <a:lnTo>
                    <a:pt x="152400" y="254000"/>
                  </a:lnTo>
                  <a:lnTo>
                    <a:pt x="152400" y="228600"/>
                  </a:lnTo>
                  <a:lnTo>
                    <a:pt x="152400" y="215900"/>
                  </a:lnTo>
                  <a:lnTo>
                    <a:pt x="139700" y="215900"/>
                  </a:lnTo>
                  <a:lnTo>
                    <a:pt x="114300" y="215900"/>
                  </a:lnTo>
                  <a:lnTo>
                    <a:pt x="88900" y="228600"/>
                  </a:lnTo>
                  <a:lnTo>
                    <a:pt x="76200" y="241300"/>
                  </a:lnTo>
                  <a:lnTo>
                    <a:pt x="50800" y="254000"/>
                  </a:lnTo>
                  <a:lnTo>
                    <a:pt x="25400" y="279400"/>
                  </a:lnTo>
                  <a:lnTo>
                    <a:pt x="25400" y="292100"/>
                  </a:lnTo>
                  <a:lnTo>
                    <a:pt x="12700" y="304800"/>
                  </a:lnTo>
                  <a:lnTo>
                    <a:pt x="1270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8216900" y="4343400"/>
              <a:ext cx="165101" cy="292101"/>
            </a:xfrm>
            <a:custGeom>
              <a:avLst/>
              <a:gdLst/>
              <a:ahLst/>
              <a:cxnLst/>
              <a:rect l="0" t="0" r="0" b="0"/>
              <a:pathLst>
                <a:path w="165101" h="292101">
                  <a:moveTo>
                    <a:pt x="139700" y="0"/>
                  </a:moveTo>
                  <a:lnTo>
                    <a:pt x="139700" y="0"/>
                  </a:lnTo>
                  <a:lnTo>
                    <a:pt x="127000" y="0"/>
                  </a:lnTo>
                  <a:lnTo>
                    <a:pt x="127000" y="12700"/>
                  </a:lnTo>
                  <a:lnTo>
                    <a:pt x="76200" y="38100"/>
                  </a:lnTo>
                  <a:lnTo>
                    <a:pt x="50800" y="38100"/>
                  </a:lnTo>
                  <a:lnTo>
                    <a:pt x="38100" y="38100"/>
                  </a:lnTo>
                  <a:lnTo>
                    <a:pt x="38100" y="38100"/>
                  </a:lnTo>
                  <a:lnTo>
                    <a:pt x="25400" y="38100"/>
                  </a:lnTo>
                  <a:lnTo>
                    <a:pt x="12700" y="381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12700" y="139700"/>
                  </a:lnTo>
                  <a:lnTo>
                    <a:pt x="0" y="139700"/>
                  </a:lnTo>
                  <a:lnTo>
                    <a:pt x="12700" y="1397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01600" y="127000"/>
                  </a:lnTo>
                  <a:lnTo>
                    <a:pt x="127000" y="127000"/>
                  </a:lnTo>
                  <a:lnTo>
                    <a:pt x="139700" y="127000"/>
                  </a:lnTo>
                  <a:lnTo>
                    <a:pt x="165100" y="152400"/>
                  </a:lnTo>
                  <a:lnTo>
                    <a:pt x="165100" y="139700"/>
                  </a:lnTo>
                  <a:lnTo>
                    <a:pt x="165100" y="152400"/>
                  </a:lnTo>
                  <a:lnTo>
                    <a:pt x="165100" y="190500"/>
                  </a:lnTo>
                  <a:lnTo>
                    <a:pt x="165100" y="215900"/>
                  </a:lnTo>
                  <a:lnTo>
                    <a:pt x="152400" y="228600"/>
                  </a:lnTo>
                  <a:lnTo>
                    <a:pt x="127000" y="241300"/>
                  </a:lnTo>
                  <a:lnTo>
                    <a:pt x="114300" y="241300"/>
                  </a:lnTo>
                  <a:lnTo>
                    <a:pt x="88900" y="254000"/>
                  </a:lnTo>
                  <a:lnTo>
                    <a:pt x="63500" y="279400"/>
                  </a:lnTo>
                  <a:lnTo>
                    <a:pt x="38100" y="279400"/>
                  </a:lnTo>
                  <a:lnTo>
                    <a:pt x="12700" y="292100"/>
                  </a:lnTo>
                  <a:lnTo>
                    <a:pt x="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3479800" y="4102100"/>
              <a:ext cx="241301" cy="190501"/>
            </a:xfrm>
            <a:custGeom>
              <a:avLst/>
              <a:gdLst/>
              <a:ahLst/>
              <a:cxnLst/>
              <a:rect l="0" t="0" r="0" b="0"/>
              <a:pathLst>
                <a:path w="241301" h="190501">
                  <a:moveTo>
                    <a:pt x="0" y="76200"/>
                  </a:moveTo>
                  <a:lnTo>
                    <a:pt x="0" y="76200"/>
                  </a:lnTo>
                  <a:lnTo>
                    <a:pt x="38100" y="127000"/>
                  </a:lnTo>
                  <a:lnTo>
                    <a:pt x="50800" y="152400"/>
                  </a:lnTo>
                  <a:lnTo>
                    <a:pt x="63500" y="165100"/>
                  </a:lnTo>
                  <a:lnTo>
                    <a:pt x="76200" y="177800"/>
                  </a:lnTo>
                  <a:lnTo>
                    <a:pt x="88900" y="190500"/>
                  </a:lnTo>
                  <a:lnTo>
                    <a:pt x="76200" y="177800"/>
                  </a:lnTo>
                  <a:lnTo>
                    <a:pt x="76200" y="165100"/>
                  </a:lnTo>
                  <a:lnTo>
                    <a:pt x="76200" y="101600"/>
                  </a:lnTo>
                  <a:lnTo>
                    <a:pt x="76200" y="88900"/>
                  </a:lnTo>
                  <a:lnTo>
                    <a:pt x="88900" y="635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27000" y="63500"/>
                  </a:lnTo>
                  <a:lnTo>
                    <a:pt x="139700" y="76200"/>
                  </a:lnTo>
                  <a:lnTo>
                    <a:pt x="139700" y="88900"/>
                  </a:lnTo>
                  <a:lnTo>
                    <a:pt x="152400" y="101600"/>
                  </a:lnTo>
                  <a:lnTo>
                    <a:pt x="152400" y="114300"/>
                  </a:lnTo>
                  <a:lnTo>
                    <a:pt x="152400" y="127000"/>
                  </a:lnTo>
                  <a:lnTo>
                    <a:pt x="152400" y="114300"/>
                  </a:lnTo>
                  <a:lnTo>
                    <a:pt x="139700" y="114300"/>
                  </a:lnTo>
                  <a:lnTo>
                    <a:pt x="139700" y="88900"/>
                  </a:lnTo>
                  <a:lnTo>
                    <a:pt x="139700" y="38100"/>
                  </a:lnTo>
                  <a:lnTo>
                    <a:pt x="152400" y="12700"/>
                  </a:lnTo>
                  <a:lnTo>
                    <a:pt x="152400" y="0"/>
                  </a:lnTo>
                  <a:lnTo>
                    <a:pt x="190500" y="12700"/>
                  </a:lnTo>
                  <a:lnTo>
                    <a:pt x="203200" y="25400"/>
                  </a:lnTo>
                  <a:lnTo>
                    <a:pt x="215900" y="38100"/>
                  </a:lnTo>
                  <a:lnTo>
                    <a:pt x="228600" y="50800"/>
                  </a:lnTo>
                  <a:lnTo>
                    <a:pt x="241300" y="63500"/>
                  </a:lnTo>
                  <a:lnTo>
                    <a:pt x="241300" y="76200"/>
                  </a:lnTo>
                  <a:lnTo>
                    <a:pt x="2413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746500" y="4013200"/>
              <a:ext cx="165101" cy="114301"/>
            </a:xfrm>
            <a:custGeom>
              <a:avLst/>
              <a:gdLst/>
              <a:ahLst/>
              <a:cxnLst/>
              <a:rect l="0" t="0" r="0" b="0"/>
              <a:pathLst>
                <a:path w="165101" h="114301">
                  <a:moveTo>
                    <a:pt x="0" y="63500"/>
                  </a:moveTo>
                  <a:lnTo>
                    <a:pt x="25400" y="101600"/>
                  </a:lnTo>
                  <a:lnTo>
                    <a:pt x="50800" y="1143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88900" y="1016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114300" y="38100"/>
                  </a:lnTo>
                  <a:lnTo>
                    <a:pt x="139700" y="50800"/>
                  </a:lnTo>
                  <a:lnTo>
                    <a:pt x="152400" y="50800"/>
                  </a:lnTo>
                  <a:lnTo>
                    <a:pt x="139700" y="50800"/>
                  </a:lnTo>
                  <a:lnTo>
                    <a:pt x="152400" y="50800"/>
                  </a:lnTo>
                  <a:lnTo>
                    <a:pt x="1651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3911600" y="3873500"/>
              <a:ext cx="101601" cy="139701"/>
            </a:xfrm>
            <a:custGeom>
              <a:avLst/>
              <a:gdLst/>
              <a:ahLst/>
              <a:cxnLst/>
              <a:rect l="0" t="0" r="0" b="0"/>
              <a:pathLst>
                <a:path w="101601" h="139701">
                  <a:moveTo>
                    <a:pt x="0" y="0"/>
                  </a:moveTo>
                  <a:lnTo>
                    <a:pt x="12700" y="0"/>
                  </a:lnTo>
                  <a:lnTo>
                    <a:pt x="38100" y="38100"/>
                  </a:lnTo>
                  <a:lnTo>
                    <a:pt x="50800" y="50800"/>
                  </a:lnTo>
                  <a:lnTo>
                    <a:pt x="63500" y="76200"/>
                  </a:lnTo>
                  <a:lnTo>
                    <a:pt x="76200" y="889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101600" y="127000"/>
                  </a:lnTo>
                  <a:lnTo>
                    <a:pt x="101600" y="139700"/>
                  </a:lnTo>
                  <a:lnTo>
                    <a:pt x="1016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4038600" y="3810000"/>
              <a:ext cx="101601" cy="114301"/>
            </a:xfrm>
            <a:custGeom>
              <a:avLst/>
              <a:gdLst/>
              <a:ahLst/>
              <a:cxnLst/>
              <a:rect l="0" t="0" r="0" b="0"/>
              <a:pathLst>
                <a:path w="101601" h="114301">
                  <a:moveTo>
                    <a:pt x="0" y="0"/>
                  </a:moveTo>
                  <a:lnTo>
                    <a:pt x="12700" y="12700"/>
                  </a:lnTo>
                  <a:lnTo>
                    <a:pt x="38100" y="25400"/>
                  </a:lnTo>
                  <a:lnTo>
                    <a:pt x="38100" y="50800"/>
                  </a:lnTo>
                  <a:lnTo>
                    <a:pt x="63500" y="76200"/>
                  </a:lnTo>
                  <a:lnTo>
                    <a:pt x="63500" y="889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1016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4013200" y="3784600"/>
              <a:ext cx="127001" cy="88901"/>
            </a:xfrm>
            <a:custGeom>
              <a:avLst/>
              <a:gdLst/>
              <a:ahLst/>
              <a:cxnLst/>
              <a:rect l="0" t="0" r="0" b="0"/>
              <a:pathLst>
                <a:path w="127001" h="88901">
                  <a:moveTo>
                    <a:pt x="0" y="88900"/>
                  </a:moveTo>
                  <a:lnTo>
                    <a:pt x="12700" y="76200"/>
                  </a:lnTo>
                  <a:lnTo>
                    <a:pt x="38100" y="63500"/>
                  </a:lnTo>
                  <a:lnTo>
                    <a:pt x="63500" y="50800"/>
                  </a:lnTo>
                  <a:lnTo>
                    <a:pt x="76200" y="25400"/>
                  </a:lnTo>
                  <a:lnTo>
                    <a:pt x="101600" y="25400"/>
                  </a:lnTo>
                  <a:lnTo>
                    <a:pt x="1270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4216400" y="3771900"/>
              <a:ext cx="50801" cy="50801"/>
            </a:xfrm>
            <a:custGeom>
              <a:avLst/>
              <a:gdLst/>
              <a:ahLst/>
              <a:cxnLst/>
              <a:rect l="0" t="0" r="0" b="0"/>
              <a:pathLst>
                <a:path w="50801" h="50801">
                  <a:moveTo>
                    <a:pt x="0" y="0"/>
                  </a:moveTo>
                  <a:lnTo>
                    <a:pt x="12700" y="0"/>
                  </a:lnTo>
                  <a:lnTo>
                    <a:pt x="25400" y="38100"/>
                  </a:lnTo>
                  <a:lnTo>
                    <a:pt x="38100" y="38100"/>
                  </a:lnTo>
                  <a:lnTo>
                    <a:pt x="50800" y="38100"/>
                  </a:lnTo>
                  <a:lnTo>
                    <a:pt x="38100" y="50800"/>
                  </a:lnTo>
                  <a:lnTo>
                    <a:pt x="5080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4178300" y="37211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4318000" y="3670300"/>
              <a:ext cx="76201" cy="215901"/>
            </a:xfrm>
            <a:custGeom>
              <a:avLst/>
              <a:gdLst/>
              <a:ahLst/>
              <a:cxnLst/>
              <a:rect l="0" t="0" r="0" b="0"/>
              <a:pathLst>
                <a:path w="76201" h="215901">
                  <a:moveTo>
                    <a:pt x="25400" y="139700"/>
                  </a:moveTo>
                  <a:lnTo>
                    <a:pt x="38100" y="177800"/>
                  </a:lnTo>
                  <a:lnTo>
                    <a:pt x="50800" y="190500"/>
                  </a:lnTo>
                  <a:lnTo>
                    <a:pt x="50800" y="215900"/>
                  </a:lnTo>
                  <a:lnTo>
                    <a:pt x="50800" y="203200"/>
                  </a:lnTo>
                  <a:lnTo>
                    <a:pt x="38100" y="203200"/>
                  </a:lnTo>
                  <a:lnTo>
                    <a:pt x="38100" y="190500"/>
                  </a:lnTo>
                  <a:lnTo>
                    <a:pt x="25400" y="101600"/>
                  </a:lnTo>
                  <a:lnTo>
                    <a:pt x="25400" y="63500"/>
                  </a:lnTo>
                  <a:lnTo>
                    <a:pt x="38100" y="381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76200" y="25400"/>
                  </a:lnTo>
                  <a:lnTo>
                    <a:pt x="76200" y="50800"/>
                  </a:lnTo>
                  <a:lnTo>
                    <a:pt x="63500" y="76200"/>
                  </a:lnTo>
                  <a:lnTo>
                    <a:pt x="50800" y="88900"/>
                  </a:lnTo>
                  <a:lnTo>
                    <a:pt x="25400" y="101600"/>
                  </a:lnTo>
                  <a:lnTo>
                    <a:pt x="25400" y="1016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12700" y="88900"/>
                  </a:lnTo>
                  <a:lnTo>
                    <a:pt x="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4406900" y="3568700"/>
              <a:ext cx="88901" cy="139701"/>
            </a:xfrm>
            <a:custGeom>
              <a:avLst/>
              <a:gdLst/>
              <a:ahLst/>
              <a:cxnLst/>
              <a:rect l="0" t="0" r="0" b="0"/>
              <a:pathLst>
                <a:path w="88901" h="139701">
                  <a:moveTo>
                    <a:pt x="0" y="0"/>
                  </a:moveTo>
                  <a:lnTo>
                    <a:pt x="25400" y="38100"/>
                  </a:lnTo>
                  <a:lnTo>
                    <a:pt x="25400" y="76200"/>
                  </a:lnTo>
                  <a:lnTo>
                    <a:pt x="50800" y="88900"/>
                  </a:lnTo>
                  <a:lnTo>
                    <a:pt x="63500" y="114300"/>
                  </a:lnTo>
                  <a:lnTo>
                    <a:pt x="76200" y="127000"/>
                  </a:lnTo>
                  <a:lnTo>
                    <a:pt x="88900" y="127000"/>
                  </a:lnTo>
                  <a:lnTo>
                    <a:pt x="76200" y="139700"/>
                  </a:lnTo>
                  <a:lnTo>
                    <a:pt x="889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4559300" y="3568700"/>
              <a:ext cx="114301" cy="215901"/>
            </a:xfrm>
            <a:custGeom>
              <a:avLst/>
              <a:gdLst/>
              <a:ahLst/>
              <a:cxnLst/>
              <a:rect l="0" t="0" r="0" b="0"/>
              <a:pathLst>
                <a:path w="114301" h="215901">
                  <a:moveTo>
                    <a:pt x="0" y="63500"/>
                  </a:moveTo>
                  <a:lnTo>
                    <a:pt x="12700" y="889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50800" y="76200"/>
                  </a:lnTo>
                  <a:lnTo>
                    <a:pt x="63500" y="63500"/>
                  </a:lnTo>
                  <a:lnTo>
                    <a:pt x="63500" y="508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114300" y="152400"/>
                  </a:lnTo>
                  <a:lnTo>
                    <a:pt x="101600" y="177800"/>
                  </a:lnTo>
                  <a:lnTo>
                    <a:pt x="76200" y="190500"/>
                  </a:lnTo>
                  <a:lnTo>
                    <a:pt x="63500" y="203200"/>
                  </a:lnTo>
                  <a:lnTo>
                    <a:pt x="381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2819400" y="41656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50800" y="25400"/>
                  </a:moveTo>
                  <a:lnTo>
                    <a:pt x="254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50800" y="152400"/>
                  </a:lnTo>
                  <a:lnTo>
                    <a:pt x="63500" y="127000"/>
                  </a:lnTo>
                  <a:lnTo>
                    <a:pt x="63500" y="139700"/>
                  </a:lnTo>
                  <a:lnTo>
                    <a:pt x="63500" y="127000"/>
                  </a:lnTo>
                  <a:lnTo>
                    <a:pt x="88900" y="63500"/>
                  </a:lnTo>
                  <a:lnTo>
                    <a:pt x="88900" y="254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114300" y="63500"/>
                  </a:lnTo>
                  <a:lnTo>
                    <a:pt x="114300" y="88900"/>
                  </a:lnTo>
                  <a:lnTo>
                    <a:pt x="139700" y="88900"/>
                  </a:lnTo>
                  <a:lnTo>
                    <a:pt x="139700" y="889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2997200" y="4076700"/>
              <a:ext cx="114301" cy="177801"/>
            </a:xfrm>
            <a:custGeom>
              <a:avLst/>
              <a:gdLst/>
              <a:ahLst/>
              <a:cxnLst/>
              <a:rect l="0" t="0" r="0" b="0"/>
              <a:pathLst>
                <a:path w="114301" h="177801">
                  <a:moveTo>
                    <a:pt x="0" y="76200"/>
                  </a:moveTo>
                  <a:lnTo>
                    <a:pt x="0" y="1016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38100" y="152400"/>
                  </a:lnTo>
                  <a:lnTo>
                    <a:pt x="50800" y="139700"/>
                  </a:lnTo>
                  <a:lnTo>
                    <a:pt x="50800" y="114300"/>
                  </a:lnTo>
                  <a:lnTo>
                    <a:pt x="50800" y="88900"/>
                  </a:lnTo>
                  <a:lnTo>
                    <a:pt x="50800" y="63500"/>
                  </a:lnTo>
                  <a:lnTo>
                    <a:pt x="50800" y="38100"/>
                  </a:lnTo>
                  <a:lnTo>
                    <a:pt x="38100" y="25400"/>
                  </a:lnTo>
                  <a:lnTo>
                    <a:pt x="38100" y="0"/>
                  </a:lnTo>
                  <a:lnTo>
                    <a:pt x="25400" y="12700"/>
                  </a:lnTo>
                  <a:lnTo>
                    <a:pt x="38100" y="63500"/>
                  </a:lnTo>
                  <a:lnTo>
                    <a:pt x="50800" y="76200"/>
                  </a:lnTo>
                  <a:lnTo>
                    <a:pt x="63500" y="889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1143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3136900" y="4000500"/>
              <a:ext cx="76201" cy="215901"/>
            </a:xfrm>
            <a:custGeom>
              <a:avLst/>
              <a:gdLst/>
              <a:ahLst/>
              <a:cxnLst/>
              <a:rect l="0" t="0" r="0" b="0"/>
              <a:pathLst>
                <a:path w="76201" h="215901">
                  <a:moveTo>
                    <a:pt x="12700" y="88900"/>
                  </a:moveTo>
                  <a:lnTo>
                    <a:pt x="0" y="1143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12700" y="190500"/>
                  </a:lnTo>
                  <a:lnTo>
                    <a:pt x="12700" y="1905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12700" y="203200"/>
                  </a:lnTo>
                  <a:lnTo>
                    <a:pt x="38100" y="177800"/>
                  </a:lnTo>
                  <a:lnTo>
                    <a:pt x="38100" y="152400"/>
                  </a:lnTo>
                  <a:lnTo>
                    <a:pt x="38100" y="127000"/>
                  </a:lnTo>
                  <a:lnTo>
                    <a:pt x="38100" y="101600"/>
                  </a:lnTo>
                  <a:lnTo>
                    <a:pt x="25400" y="76200"/>
                  </a:lnTo>
                  <a:lnTo>
                    <a:pt x="25400" y="38100"/>
                  </a:lnTo>
                  <a:lnTo>
                    <a:pt x="12700" y="12700"/>
                  </a:lnTo>
                  <a:lnTo>
                    <a:pt x="1270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508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63500" y="139700"/>
                  </a:lnTo>
                  <a:lnTo>
                    <a:pt x="762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7874000" y="3962400"/>
              <a:ext cx="215901" cy="228601"/>
            </a:xfrm>
            <a:custGeom>
              <a:avLst/>
              <a:gdLst/>
              <a:ahLst/>
              <a:cxnLst/>
              <a:rect l="0" t="0" r="0" b="0"/>
              <a:pathLst>
                <a:path w="215901" h="228601">
                  <a:moveTo>
                    <a:pt x="25400" y="25400"/>
                  </a:moveTo>
                  <a:lnTo>
                    <a:pt x="12700" y="50800"/>
                  </a:lnTo>
                  <a:lnTo>
                    <a:pt x="0" y="63500"/>
                  </a:lnTo>
                  <a:lnTo>
                    <a:pt x="0" y="50800"/>
                  </a:lnTo>
                  <a:lnTo>
                    <a:pt x="50800" y="2540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25400"/>
                  </a:lnTo>
                  <a:lnTo>
                    <a:pt x="139700" y="38100"/>
                  </a:lnTo>
                  <a:lnTo>
                    <a:pt x="139700" y="50800"/>
                  </a:lnTo>
                  <a:lnTo>
                    <a:pt x="139700" y="88900"/>
                  </a:lnTo>
                  <a:lnTo>
                    <a:pt x="139700" y="114300"/>
                  </a:lnTo>
                  <a:lnTo>
                    <a:pt x="114300" y="139700"/>
                  </a:lnTo>
                  <a:lnTo>
                    <a:pt x="114300" y="177800"/>
                  </a:lnTo>
                  <a:lnTo>
                    <a:pt x="76200" y="203200"/>
                  </a:lnTo>
                  <a:lnTo>
                    <a:pt x="63500" y="215900"/>
                  </a:lnTo>
                  <a:lnTo>
                    <a:pt x="50800" y="228600"/>
                  </a:lnTo>
                  <a:lnTo>
                    <a:pt x="38100" y="2286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25400" y="215900"/>
                  </a:lnTo>
                  <a:lnTo>
                    <a:pt x="38100" y="177800"/>
                  </a:lnTo>
                  <a:lnTo>
                    <a:pt x="50800" y="1524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39700" y="152400"/>
                  </a:lnTo>
                  <a:lnTo>
                    <a:pt x="152400" y="177800"/>
                  </a:lnTo>
                  <a:lnTo>
                    <a:pt x="177800" y="190500"/>
                  </a:lnTo>
                  <a:lnTo>
                    <a:pt x="190500" y="203200"/>
                  </a:lnTo>
                  <a:lnTo>
                    <a:pt x="203200" y="228600"/>
                  </a:lnTo>
                  <a:lnTo>
                    <a:pt x="2159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8521700" y="3886200"/>
              <a:ext cx="177801" cy="228601"/>
            </a:xfrm>
            <a:custGeom>
              <a:avLst/>
              <a:gdLst/>
              <a:ahLst/>
              <a:cxnLst/>
              <a:rect l="0" t="0" r="0" b="0"/>
              <a:pathLst>
                <a:path w="177801" h="228601">
                  <a:moveTo>
                    <a:pt x="0" y="25400"/>
                  </a:moveTo>
                  <a:lnTo>
                    <a:pt x="38100" y="12700"/>
                  </a:lnTo>
                  <a:lnTo>
                    <a:pt x="63500" y="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01600" y="50800"/>
                  </a:lnTo>
                  <a:lnTo>
                    <a:pt x="88900" y="76200"/>
                  </a:lnTo>
                  <a:lnTo>
                    <a:pt x="76200" y="889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88900" y="101600"/>
                  </a:lnTo>
                  <a:lnTo>
                    <a:pt x="101600" y="101600"/>
                  </a:lnTo>
                  <a:lnTo>
                    <a:pt x="152400" y="101600"/>
                  </a:lnTo>
                  <a:lnTo>
                    <a:pt x="165100" y="114300"/>
                  </a:lnTo>
                  <a:lnTo>
                    <a:pt x="177800" y="114300"/>
                  </a:lnTo>
                  <a:lnTo>
                    <a:pt x="152400" y="165100"/>
                  </a:lnTo>
                  <a:lnTo>
                    <a:pt x="139700" y="190500"/>
                  </a:lnTo>
                  <a:lnTo>
                    <a:pt x="114300" y="203200"/>
                  </a:lnTo>
                  <a:lnTo>
                    <a:pt x="88900" y="215900"/>
                  </a:lnTo>
                  <a:lnTo>
                    <a:pt x="50800" y="215900"/>
                  </a:lnTo>
                  <a:lnTo>
                    <a:pt x="25400" y="2286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4114800" y="5207000"/>
              <a:ext cx="190501" cy="317501"/>
            </a:xfrm>
            <a:custGeom>
              <a:avLst/>
              <a:gdLst/>
              <a:ahLst/>
              <a:cxnLst/>
              <a:rect l="0" t="0" r="0" b="0"/>
              <a:pathLst>
                <a:path w="190501" h="317501">
                  <a:moveTo>
                    <a:pt x="76200" y="38100"/>
                  </a:moveTo>
                  <a:lnTo>
                    <a:pt x="88900" y="38100"/>
                  </a:lnTo>
                  <a:lnTo>
                    <a:pt x="101600" y="3810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77800" y="0"/>
                  </a:lnTo>
                  <a:lnTo>
                    <a:pt x="190500" y="12700"/>
                  </a:lnTo>
                  <a:lnTo>
                    <a:pt x="190500" y="38100"/>
                  </a:lnTo>
                  <a:lnTo>
                    <a:pt x="190500" y="76200"/>
                  </a:lnTo>
                  <a:lnTo>
                    <a:pt x="177800" y="114300"/>
                  </a:lnTo>
                  <a:lnTo>
                    <a:pt x="165100" y="139700"/>
                  </a:lnTo>
                  <a:lnTo>
                    <a:pt x="139700" y="190500"/>
                  </a:lnTo>
                  <a:lnTo>
                    <a:pt x="127000" y="228600"/>
                  </a:lnTo>
                  <a:lnTo>
                    <a:pt x="101600" y="254000"/>
                  </a:lnTo>
                  <a:lnTo>
                    <a:pt x="76200" y="279400"/>
                  </a:lnTo>
                  <a:lnTo>
                    <a:pt x="50800" y="304800"/>
                  </a:lnTo>
                  <a:lnTo>
                    <a:pt x="25400" y="304800"/>
                  </a:lnTo>
                  <a:lnTo>
                    <a:pt x="25400" y="317500"/>
                  </a:lnTo>
                  <a:lnTo>
                    <a:pt x="0" y="304800"/>
                  </a:lnTo>
                  <a:lnTo>
                    <a:pt x="0" y="317500"/>
                  </a:lnTo>
                  <a:lnTo>
                    <a:pt x="0" y="304800"/>
                  </a:lnTo>
                  <a:lnTo>
                    <a:pt x="0" y="279400"/>
                  </a:lnTo>
                  <a:lnTo>
                    <a:pt x="12700" y="254000"/>
                  </a:lnTo>
                  <a:lnTo>
                    <a:pt x="25400" y="241300"/>
                  </a:lnTo>
                  <a:lnTo>
                    <a:pt x="38100" y="228600"/>
                  </a:lnTo>
                  <a:lnTo>
                    <a:pt x="50800" y="228600"/>
                  </a:lnTo>
                  <a:lnTo>
                    <a:pt x="76200" y="215900"/>
                  </a:lnTo>
                  <a:lnTo>
                    <a:pt x="101600" y="228600"/>
                  </a:lnTo>
                  <a:lnTo>
                    <a:pt x="114300" y="228600"/>
                  </a:lnTo>
                  <a:lnTo>
                    <a:pt x="127000" y="241300"/>
                  </a:lnTo>
                  <a:lnTo>
                    <a:pt x="139700" y="254000"/>
                  </a:lnTo>
                  <a:lnTo>
                    <a:pt x="152400" y="279400"/>
                  </a:lnTo>
                  <a:lnTo>
                    <a:pt x="165100" y="292100"/>
                  </a:lnTo>
                  <a:lnTo>
                    <a:pt x="177800" y="304800"/>
                  </a:lnTo>
                  <a:lnTo>
                    <a:pt x="1778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4419600" y="5118100"/>
              <a:ext cx="114301" cy="508001"/>
            </a:xfrm>
            <a:custGeom>
              <a:avLst/>
              <a:gdLst/>
              <a:ahLst/>
              <a:cxnLst/>
              <a:rect l="0" t="0" r="0" b="0"/>
              <a:pathLst>
                <a:path w="114301" h="508001">
                  <a:moveTo>
                    <a:pt x="114300" y="0"/>
                  </a:moveTo>
                  <a:lnTo>
                    <a:pt x="101600" y="0"/>
                  </a:lnTo>
                  <a:lnTo>
                    <a:pt x="101600" y="12700"/>
                  </a:lnTo>
                  <a:lnTo>
                    <a:pt x="50800" y="76200"/>
                  </a:lnTo>
                  <a:lnTo>
                    <a:pt x="25400" y="127000"/>
                  </a:lnTo>
                  <a:lnTo>
                    <a:pt x="12700" y="177800"/>
                  </a:lnTo>
                  <a:lnTo>
                    <a:pt x="12700" y="228600"/>
                  </a:lnTo>
                  <a:lnTo>
                    <a:pt x="0" y="279400"/>
                  </a:lnTo>
                  <a:lnTo>
                    <a:pt x="0" y="342900"/>
                  </a:lnTo>
                  <a:lnTo>
                    <a:pt x="12700" y="381000"/>
                  </a:lnTo>
                  <a:lnTo>
                    <a:pt x="25400" y="419100"/>
                  </a:lnTo>
                  <a:lnTo>
                    <a:pt x="38100" y="444500"/>
                  </a:lnTo>
                  <a:lnTo>
                    <a:pt x="63500" y="457200"/>
                  </a:lnTo>
                  <a:lnTo>
                    <a:pt x="76200" y="495300"/>
                  </a:lnTo>
                  <a:lnTo>
                    <a:pt x="101600" y="495300"/>
                  </a:lnTo>
                  <a:lnTo>
                    <a:pt x="114300" y="508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4673600" y="5245100"/>
              <a:ext cx="190501" cy="215901"/>
            </a:xfrm>
            <a:custGeom>
              <a:avLst/>
              <a:gdLst/>
              <a:ahLst/>
              <a:cxnLst/>
              <a:rect l="0" t="0" r="0" b="0"/>
              <a:pathLst>
                <a:path w="190501" h="215901">
                  <a:moveTo>
                    <a:pt x="0" y="0"/>
                  </a:moveTo>
                  <a:lnTo>
                    <a:pt x="38100" y="25400"/>
                  </a:lnTo>
                  <a:lnTo>
                    <a:pt x="50800" y="38100"/>
                  </a:lnTo>
                  <a:lnTo>
                    <a:pt x="63500" y="63500"/>
                  </a:lnTo>
                  <a:lnTo>
                    <a:pt x="76200" y="88900"/>
                  </a:lnTo>
                  <a:lnTo>
                    <a:pt x="88900" y="101600"/>
                  </a:lnTo>
                  <a:lnTo>
                    <a:pt x="114300" y="127000"/>
                  </a:lnTo>
                  <a:lnTo>
                    <a:pt x="127000" y="152400"/>
                  </a:lnTo>
                  <a:lnTo>
                    <a:pt x="152400" y="165100"/>
                  </a:lnTo>
                  <a:lnTo>
                    <a:pt x="152400" y="190500"/>
                  </a:lnTo>
                  <a:lnTo>
                    <a:pt x="165100" y="190500"/>
                  </a:lnTo>
                  <a:lnTo>
                    <a:pt x="177800" y="215900"/>
                  </a:lnTo>
                  <a:lnTo>
                    <a:pt x="1905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4597400" y="5194300"/>
              <a:ext cx="228601" cy="304801"/>
            </a:xfrm>
            <a:custGeom>
              <a:avLst/>
              <a:gdLst/>
              <a:ahLst/>
              <a:cxnLst/>
              <a:rect l="0" t="0" r="0" b="0"/>
              <a:pathLst>
                <a:path w="228601" h="304801">
                  <a:moveTo>
                    <a:pt x="228600" y="0"/>
                  </a:moveTo>
                  <a:lnTo>
                    <a:pt x="228600" y="0"/>
                  </a:lnTo>
                  <a:lnTo>
                    <a:pt x="228600" y="0"/>
                  </a:lnTo>
                  <a:lnTo>
                    <a:pt x="203200" y="50800"/>
                  </a:lnTo>
                  <a:lnTo>
                    <a:pt x="177800" y="88900"/>
                  </a:lnTo>
                  <a:lnTo>
                    <a:pt x="165100" y="101600"/>
                  </a:lnTo>
                  <a:lnTo>
                    <a:pt x="139700" y="127000"/>
                  </a:lnTo>
                  <a:lnTo>
                    <a:pt x="127000" y="152400"/>
                  </a:lnTo>
                  <a:lnTo>
                    <a:pt x="114300" y="177800"/>
                  </a:lnTo>
                  <a:lnTo>
                    <a:pt x="88900" y="203200"/>
                  </a:lnTo>
                  <a:lnTo>
                    <a:pt x="76200" y="228600"/>
                  </a:lnTo>
                  <a:lnTo>
                    <a:pt x="50800" y="254000"/>
                  </a:lnTo>
                  <a:lnTo>
                    <a:pt x="38100" y="266700"/>
                  </a:lnTo>
                  <a:lnTo>
                    <a:pt x="25400" y="292100"/>
                  </a:lnTo>
                  <a:lnTo>
                    <a:pt x="12700" y="2921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4914900" y="5067300"/>
              <a:ext cx="127001" cy="165101"/>
            </a:xfrm>
            <a:custGeom>
              <a:avLst/>
              <a:gdLst/>
              <a:ahLst/>
              <a:cxnLst/>
              <a:rect l="0" t="0" r="0" b="0"/>
              <a:pathLst>
                <a:path w="127001" h="165101">
                  <a:moveTo>
                    <a:pt x="25400" y="0"/>
                  </a:moveTo>
                  <a:lnTo>
                    <a:pt x="50800" y="0"/>
                  </a:lnTo>
                  <a:lnTo>
                    <a:pt x="63500" y="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01600" y="63500"/>
                  </a:lnTo>
                  <a:lnTo>
                    <a:pt x="88900" y="88900"/>
                  </a:lnTo>
                  <a:lnTo>
                    <a:pt x="76200" y="101600"/>
                  </a:lnTo>
                  <a:lnTo>
                    <a:pt x="63500" y="127000"/>
                  </a:lnTo>
                  <a:lnTo>
                    <a:pt x="38100" y="139700"/>
                  </a:lnTo>
                  <a:lnTo>
                    <a:pt x="25400" y="152400"/>
                  </a:lnTo>
                  <a:lnTo>
                    <a:pt x="12700" y="1651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0" y="152400"/>
                  </a:lnTo>
                  <a:lnTo>
                    <a:pt x="0" y="127000"/>
                  </a:lnTo>
                  <a:lnTo>
                    <a:pt x="0" y="114300"/>
                  </a:lnTo>
                  <a:lnTo>
                    <a:pt x="0" y="114300"/>
                  </a:lnTo>
                  <a:lnTo>
                    <a:pt x="38100" y="889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27000" y="127000"/>
                  </a:lnTo>
                  <a:lnTo>
                    <a:pt x="1270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5118100" y="5232400"/>
              <a:ext cx="12701" cy="203201"/>
            </a:xfrm>
            <a:custGeom>
              <a:avLst/>
              <a:gdLst/>
              <a:ahLst/>
              <a:cxnLst/>
              <a:rect l="0" t="0" r="0" b="0"/>
              <a:pathLst>
                <a:path w="12701" h="203201">
                  <a:moveTo>
                    <a:pt x="0" y="0"/>
                  </a:moveTo>
                  <a:lnTo>
                    <a:pt x="12700" y="50800"/>
                  </a:lnTo>
                  <a:lnTo>
                    <a:pt x="12700" y="508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127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5041900" y="5295900"/>
              <a:ext cx="241301" cy="38101"/>
            </a:xfrm>
            <a:custGeom>
              <a:avLst/>
              <a:gdLst/>
              <a:ahLst/>
              <a:cxnLst/>
              <a:rect l="0" t="0" r="0" b="0"/>
              <a:pathLst>
                <a:path w="241301" h="38101">
                  <a:moveTo>
                    <a:pt x="0" y="38100"/>
                  </a:moveTo>
                  <a:lnTo>
                    <a:pt x="12700" y="38100"/>
                  </a:lnTo>
                  <a:lnTo>
                    <a:pt x="50800" y="254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77800" y="12700"/>
                  </a:lnTo>
                  <a:lnTo>
                    <a:pt x="203200" y="0"/>
                  </a:lnTo>
                  <a:lnTo>
                    <a:pt x="228600" y="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5435600" y="5181600"/>
              <a:ext cx="177801" cy="127001"/>
            </a:xfrm>
            <a:custGeom>
              <a:avLst/>
              <a:gdLst/>
              <a:ahLst/>
              <a:cxnLst/>
              <a:rect l="0" t="0" r="0" b="0"/>
              <a:pathLst>
                <a:path w="177801" h="127001">
                  <a:moveTo>
                    <a:pt x="1270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50800" y="127000"/>
                  </a:lnTo>
                  <a:lnTo>
                    <a:pt x="76200" y="127000"/>
                  </a:lnTo>
                  <a:lnTo>
                    <a:pt x="88900" y="127000"/>
                  </a:lnTo>
                  <a:lnTo>
                    <a:pt x="114300" y="114300"/>
                  </a:lnTo>
                  <a:lnTo>
                    <a:pt x="139700" y="101600"/>
                  </a:lnTo>
                  <a:lnTo>
                    <a:pt x="152400" y="101600"/>
                  </a:lnTo>
                  <a:lnTo>
                    <a:pt x="177800" y="88900"/>
                  </a:lnTo>
                  <a:lnTo>
                    <a:pt x="1778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5537200" y="5105400"/>
              <a:ext cx="63501" cy="342901"/>
            </a:xfrm>
            <a:custGeom>
              <a:avLst/>
              <a:gdLst/>
              <a:ahLst/>
              <a:cxnLst/>
              <a:rect l="0" t="0" r="0" b="0"/>
              <a:pathLst>
                <a:path w="63501" h="342901">
                  <a:moveTo>
                    <a:pt x="63500" y="0"/>
                  </a:moveTo>
                  <a:lnTo>
                    <a:pt x="63500" y="12700"/>
                  </a:lnTo>
                  <a:lnTo>
                    <a:pt x="50800" y="50800"/>
                  </a:lnTo>
                  <a:lnTo>
                    <a:pt x="38100" y="88900"/>
                  </a:lnTo>
                  <a:lnTo>
                    <a:pt x="38100" y="114300"/>
                  </a:lnTo>
                  <a:lnTo>
                    <a:pt x="38100" y="152400"/>
                  </a:lnTo>
                  <a:lnTo>
                    <a:pt x="38100" y="190500"/>
                  </a:lnTo>
                  <a:lnTo>
                    <a:pt x="25400" y="228600"/>
                  </a:lnTo>
                  <a:lnTo>
                    <a:pt x="12700" y="266700"/>
                  </a:lnTo>
                  <a:lnTo>
                    <a:pt x="12700" y="292100"/>
                  </a:lnTo>
                  <a:lnTo>
                    <a:pt x="12700" y="330200"/>
                  </a:lnTo>
                  <a:lnTo>
                    <a:pt x="12700" y="330200"/>
                  </a:lnTo>
                  <a:lnTo>
                    <a:pt x="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5664200" y="5029200"/>
              <a:ext cx="152401" cy="635001"/>
            </a:xfrm>
            <a:custGeom>
              <a:avLst/>
              <a:gdLst/>
              <a:ahLst/>
              <a:cxnLst/>
              <a:rect l="0" t="0" r="0" b="0"/>
              <a:pathLst>
                <a:path w="152401" h="635001">
                  <a:moveTo>
                    <a:pt x="63500" y="0"/>
                  </a:moveTo>
                  <a:lnTo>
                    <a:pt x="63500" y="12700"/>
                  </a:lnTo>
                  <a:lnTo>
                    <a:pt x="63500" y="12700"/>
                  </a:lnTo>
                  <a:lnTo>
                    <a:pt x="114300" y="76200"/>
                  </a:lnTo>
                  <a:lnTo>
                    <a:pt x="139700" y="127000"/>
                  </a:lnTo>
                  <a:lnTo>
                    <a:pt x="152400" y="165100"/>
                  </a:lnTo>
                  <a:lnTo>
                    <a:pt x="152400" y="215900"/>
                  </a:lnTo>
                  <a:lnTo>
                    <a:pt x="152400" y="254000"/>
                  </a:lnTo>
                  <a:lnTo>
                    <a:pt x="152400" y="304800"/>
                  </a:lnTo>
                  <a:lnTo>
                    <a:pt x="139700" y="368300"/>
                  </a:lnTo>
                  <a:lnTo>
                    <a:pt x="127000" y="419100"/>
                  </a:lnTo>
                  <a:lnTo>
                    <a:pt x="114300" y="457200"/>
                  </a:lnTo>
                  <a:lnTo>
                    <a:pt x="101600" y="508000"/>
                  </a:lnTo>
                  <a:lnTo>
                    <a:pt x="63500" y="546100"/>
                  </a:lnTo>
                  <a:lnTo>
                    <a:pt x="50800" y="584200"/>
                  </a:lnTo>
                  <a:lnTo>
                    <a:pt x="25400" y="622300"/>
                  </a:lnTo>
                  <a:lnTo>
                    <a:pt x="0" y="635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87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4.1.3</dc:title>
  <dc:creator>Valerie Barber</dc:creator>
  <cp:lastModifiedBy>Debbie Rosenow</cp:lastModifiedBy>
  <cp:revision>9</cp:revision>
  <dcterms:created xsi:type="dcterms:W3CDTF">2016-02-17T16:44:52Z</dcterms:created>
  <dcterms:modified xsi:type="dcterms:W3CDTF">2016-10-26T22:20:24Z</dcterms:modified>
</cp:coreProperties>
</file>